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4" r:id="rId5"/>
    <p:sldId id="261" r:id="rId6"/>
    <p:sldId id="266" r:id="rId7"/>
    <p:sldId id="263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Building an Intelligent Curriculum Framework </a:t>
            </a:r>
            <a:endParaRPr lang="en-US" sz="6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612651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/>
              <a:t>CanDev</a:t>
            </a:r>
            <a:r>
              <a:rPr lang="en-US" i="1" dirty="0"/>
              <a:t> Data Challenge 2020</a:t>
            </a:r>
          </a:p>
          <a:p>
            <a:pPr algn="ctr"/>
            <a:r>
              <a:rPr lang="en-US" i="1" dirty="0"/>
              <a:t>Team 2473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“We have to stop optimizing for programmers and start optimizing for users.”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Jeff Atwood, programmer and blogger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D1CF-2B1C-4208-9457-48856CB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A9EE-C7FA-45EA-BBD4-07AE5255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- The Canadian School of Public Service (CSPS) has a large library of courses.</a:t>
            </a:r>
          </a:p>
          <a:p>
            <a:r>
              <a:rPr lang="en-CA" sz="2000" dirty="0"/>
              <a:t>- Courses in the dataset have significant overlap across multiple sectors and departments.</a:t>
            </a:r>
          </a:p>
          <a:p>
            <a:r>
              <a:rPr lang="en-CA" sz="2000" dirty="0"/>
              <a:t>- Dataset needs to be cleaned, parsed, have redundancies identified, and returned as user-friendly information.</a:t>
            </a:r>
          </a:p>
          <a:p>
            <a:pPr algn="ctr"/>
            <a:r>
              <a:rPr lang="en-CA" sz="2000" b="1" dirty="0"/>
              <a:t>Goal:</a:t>
            </a:r>
          </a:p>
          <a:p>
            <a:pPr algn="ctr"/>
            <a:r>
              <a:rPr lang="en-US" sz="2000" b="1" dirty="0"/>
              <a:t>Identify gaps, related and/or conflicting content, and outdated content from the Canadian School of Public Service's learning curriculum, and develop a robust curriculum architecture framework.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38806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121D-E56C-4890-A5AF-74386B0A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7C03-6379-464B-A612-346998B09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- Data was parsed with R to tokenize course descriptions and associate them with the relevant course.</a:t>
            </a:r>
          </a:p>
          <a:p>
            <a:r>
              <a:rPr lang="en-CA" sz="2400" dirty="0"/>
              <a:t>- Meaningless filler words (articles, propositions, conjunctions) were removed.</a:t>
            </a:r>
          </a:p>
          <a:p>
            <a:r>
              <a:rPr lang="en-CA" sz="2400" dirty="0"/>
              <a:t>- Most common keywords were selected from the dataset and </a:t>
            </a:r>
            <a:r>
              <a:rPr lang="en-CA" sz="2400" dirty="0" err="1"/>
              <a:t>reassociated</a:t>
            </a:r>
            <a:r>
              <a:rPr lang="en-CA" sz="2400" dirty="0"/>
              <a:t> with each course.</a:t>
            </a:r>
          </a:p>
          <a:p>
            <a:r>
              <a:rPr lang="en-CA" sz="2400" dirty="0"/>
              <a:t>- Most relevant keywords were separated and put into a dynamic </a:t>
            </a:r>
            <a:r>
              <a:rPr lang="en-CA" sz="2400" dirty="0" err="1"/>
              <a:t>wordcloud</a:t>
            </a:r>
            <a:r>
              <a:rPr lang="en-CA" sz="2400" dirty="0"/>
              <a:t>.</a:t>
            </a:r>
          </a:p>
          <a:p>
            <a:r>
              <a:rPr lang="en-CA" sz="2400" dirty="0"/>
              <a:t>- </a:t>
            </a:r>
            <a:r>
              <a:rPr lang="en-CA" sz="2400" dirty="0" err="1"/>
              <a:t>Wordcloud</a:t>
            </a:r>
            <a:r>
              <a:rPr lang="en-CA" sz="2400" dirty="0"/>
              <a:t> was put into an HTML object and put into a web application built with Bootstrap.</a:t>
            </a:r>
          </a:p>
        </p:txBody>
      </p:sp>
    </p:spTree>
    <p:extLst>
      <p:ext uri="{BB962C8B-B14F-4D97-AF65-F5344CB8AC3E}">
        <p14:creationId xmlns:p14="http://schemas.microsoft.com/office/powerpoint/2010/main" val="209903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185C-55E4-41B5-BC06-D6380501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BA42-2520-4C87-B99E-B2935F39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- Developed a web portal with CSS3, HTML5 and JS.</a:t>
            </a:r>
          </a:p>
          <a:p>
            <a:r>
              <a:rPr lang="en-CA" sz="2400" dirty="0"/>
              <a:t>- Web application uses jQuery and Bootstrap.</a:t>
            </a:r>
          </a:p>
          <a:p>
            <a:r>
              <a:rPr lang="en-CA" sz="2400" dirty="0"/>
              <a:t>- R scripts uses a variety of libraries, including </a:t>
            </a:r>
            <a:r>
              <a:rPr lang="en-CA" sz="2400" dirty="0" err="1"/>
              <a:t>tidytext</a:t>
            </a:r>
            <a:r>
              <a:rPr lang="en-CA" sz="2400" dirty="0"/>
              <a:t> for data extraction and wordcloud2 for the </a:t>
            </a:r>
            <a:r>
              <a:rPr lang="en-CA" sz="2400" dirty="0" err="1"/>
              <a:t>wordcloud</a:t>
            </a:r>
            <a:r>
              <a:rPr lang="en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6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EAECB-0472-4F92-8B7F-71BFCA17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928"/>
            <a:ext cx="12192000" cy="5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1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A0F-56F3-47D2-AA49-2E8DD35B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FBA5-CF2D-4D2F-9256-ECCAC431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- Hyperlinks will be added to </a:t>
            </a:r>
            <a:r>
              <a:rPr lang="en-CA" sz="2800" dirty="0" err="1"/>
              <a:t>wordcloud</a:t>
            </a:r>
            <a:r>
              <a:rPr lang="en-CA" sz="2800" dirty="0"/>
              <a:t> to improve UX; users will be able to click on keywords of interest and select related courses.</a:t>
            </a:r>
          </a:p>
          <a:p>
            <a:r>
              <a:rPr lang="en-CA" sz="2800" dirty="0"/>
              <a:t>- Potential to use a dynamic scatterplot to help users select courses.</a:t>
            </a:r>
          </a:p>
          <a:p>
            <a:r>
              <a:rPr lang="en-CA" sz="2800" dirty="0"/>
              <a:t>- Word association algorithm needs improvement; identified keywords are not reliably meaningful enough to return satisfactory results.</a:t>
            </a:r>
          </a:p>
        </p:txBody>
      </p:sp>
    </p:spTree>
    <p:extLst>
      <p:ext uri="{BB962C8B-B14F-4D97-AF65-F5344CB8AC3E}">
        <p14:creationId xmlns:p14="http://schemas.microsoft.com/office/powerpoint/2010/main" val="171275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F3E-428D-4AE1-A723-CF1029B2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475-003A-4C57-9628-37ACDAF7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Identifying redundancies in the CSPS curriculum offers potential savings to the federal government by consolidating like courses that many federal employees require (e.g. security awareness, GBA+, etc.)</a:t>
            </a:r>
          </a:p>
          <a:p>
            <a:r>
              <a:rPr lang="en-CA" dirty="0"/>
              <a:t>- A reusable algorithm is required to continually update the course registry as courses are spun up or eliminated.</a:t>
            </a:r>
          </a:p>
        </p:txBody>
      </p:sp>
    </p:spTree>
    <p:extLst>
      <p:ext uri="{BB962C8B-B14F-4D97-AF65-F5344CB8AC3E}">
        <p14:creationId xmlns:p14="http://schemas.microsoft.com/office/powerpoint/2010/main" val="409402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CF886-7CD7-4314-90B5-2A1FC07E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7345"/>
            <a:ext cx="10058400" cy="1450757"/>
          </a:xfrm>
        </p:spPr>
        <p:txBody>
          <a:bodyPr/>
          <a:lstStyle/>
          <a:p>
            <a:pPr algn="ctr"/>
            <a:r>
              <a:rPr lang="en-CA" dirty="0"/>
              <a:t>Thanks for viewing!</a:t>
            </a:r>
          </a:p>
        </p:txBody>
      </p:sp>
    </p:spTree>
    <p:extLst>
      <p:ext uri="{BB962C8B-B14F-4D97-AF65-F5344CB8AC3E}">
        <p14:creationId xmlns:p14="http://schemas.microsoft.com/office/powerpoint/2010/main" val="9472017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{8EEC5C97-77A4-410F-8F2D-245422B63023}tf56160789</Template>
  <TotalTime>0</TotalTime>
  <Words>359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Building an Intelligent Curriculum Framework </vt:lpstr>
      <vt:lpstr>“We have to stop optimizing for programmers and start optimizing for users.”</vt:lpstr>
      <vt:lpstr>Problem</vt:lpstr>
      <vt:lpstr>Approach</vt:lpstr>
      <vt:lpstr>Technologies used &amp; Solution</vt:lpstr>
      <vt:lpstr>PowerPoint Presentation</vt:lpstr>
      <vt:lpstr>Moving Forward</vt:lpstr>
      <vt:lpstr>Conclusion</vt:lpstr>
      <vt:lpstr>Thanks for viewing!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2020-01-19T16:15:11Z</dcterms:created>
  <dcterms:modified xsi:type="dcterms:W3CDTF">2020-01-19T16:49:01Z</dcterms:modified>
</cp:coreProperties>
</file>