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585E-E653-4B95-A311-99532CD01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01860-7F92-4D04-8D83-968EA22AA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094D2-37E1-4E1D-AF41-21662B61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EA4B-AA82-4C5B-99A8-A42D345B36EA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15E36-844D-40DB-9E76-2D13A965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5DFB-21FC-4618-95F8-EE83347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4351-B3C8-43D3-AD2B-A33FFB9141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659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403F-0417-46E1-B220-0E20FAED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82755-EE70-4EC9-BD84-5F25807DA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C2024-97F9-41C7-BEA0-FC54248A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EA4B-AA82-4C5B-99A8-A42D345B36EA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F6155-62CC-4525-A89A-DE57A50A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C85C7-9A93-45BB-8980-72E7E30D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4351-B3C8-43D3-AD2B-A33FFB9141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810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733AA-B9AC-4FAF-8691-C6DAE38EB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E4E95-9901-48D2-B02C-9DE765E22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30635-08BA-4BF5-B465-C66EE3F9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EA4B-AA82-4C5B-99A8-A42D345B36EA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2FB82-B362-4550-B9B1-BBB31AB5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2160D-A5DE-4412-BE72-79DAE26B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4351-B3C8-43D3-AD2B-A33FFB9141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595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5A22-0B93-4350-B057-1FD379A8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32E81-DE8E-4710-95B2-19BD75FFB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A3967-6F5B-466F-A05B-33378265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EA4B-AA82-4C5B-99A8-A42D345B36EA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F36F0-3186-4A34-B7DD-D20B37ED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8DAD5-699F-4B9D-849D-76682597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4351-B3C8-43D3-AD2B-A33FFB9141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590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D0AD-A85D-4DCD-8DBE-66C67B39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95E7D-1D8B-4DA8-BB31-133B8FB33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77548-BB80-4D57-A932-29F198D6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EA4B-AA82-4C5B-99A8-A42D345B36EA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AF0F8-51BF-4594-8A0C-E2823FDC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95B50-A220-48BD-84A4-DA2302A1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4351-B3C8-43D3-AD2B-A33FFB9141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516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7E3D-70FD-4A73-BD69-87C35E9D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996BB-2D13-4DC6-A374-0F70D8C54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21746-FDC2-41B3-9E3A-FCE698BA0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4C82B-10C6-4F27-A28D-3046CA86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EA4B-AA82-4C5B-99A8-A42D345B36EA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7B7DC-DCA1-41FE-A48E-A085163E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8B201-F15D-45E1-B274-63360932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4351-B3C8-43D3-AD2B-A33FFB9141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91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2AC9-2E1D-4155-AB4A-4F596C6A6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070B4-DD32-4870-AFA6-E55C1D447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A942D-C7B5-4562-9A53-0888817ED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50517-028E-46D7-A525-B0FCDFC9B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D46D0-D871-4D5E-A515-9C69803F5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39C30-5BA1-44E5-9B21-A7356011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EA4B-AA82-4C5B-99A8-A42D345B36EA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CC40E-3F99-4623-A9C0-C98927E0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6F6DA7-1647-48F8-B9A9-0EA46F40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4351-B3C8-43D3-AD2B-A33FFB9141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26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6C3D-6FAE-4ED9-98A7-1557CD8A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E889E-13BA-41DD-B0A6-35FBA0C9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EA4B-AA82-4C5B-99A8-A42D345B36EA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13EAC-4141-4DF2-A379-B0815A57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FA7F3-03AB-4918-9E0C-7130BD4D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4351-B3C8-43D3-AD2B-A33FFB9141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5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E0ECF3-5D32-4766-B1CB-FF9ACC00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EA4B-AA82-4C5B-99A8-A42D345B36EA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7673D-BEA2-4FE6-BEDD-4A5AA9B3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49799-A40D-47F5-B3BD-69E91F4A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4351-B3C8-43D3-AD2B-A33FFB9141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12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07EC-4653-46BB-87C0-E341023C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36081-097B-46E2-B42E-92F373B8E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6BA1A-0769-475F-9F29-4DFFE938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89461-5900-4587-B19C-5EC92D6C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EA4B-AA82-4C5B-99A8-A42D345B36EA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10F23-F132-4233-B691-3D0B75A9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D430D-33F1-49D1-A668-CB73BD35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4351-B3C8-43D3-AD2B-A33FFB9141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46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2519-BFDD-4FE2-BF38-696B75C9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AB884-8BE0-42F5-AFE0-5EBC9CCEC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1A5DD-0243-401B-94FE-10444C541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48915-437C-47D3-B122-E977292D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EA4B-AA82-4C5B-99A8-A42D345B36EA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AF324-0014-4E28-BDA3-90B7B071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4CFBA-675D-47BD-A03C-296AE422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4351-B3C8-43D3-AD2B-A33FFB9141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66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8F772-7D14-4AD9-A9D0-D18372CD5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6A2E8-17DE-4D60-A8F7-8D4A88FB3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C0CE5-06F0-49CA-A113-35CBD1364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EEA4B-AA82-4C5B-99A8-A42D345B36EA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EDCA4-283D-42C2-8FC7-80DAE2E28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8EC6-2653-45D3-9CC3-EA6AA5573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B4351-B3C8-43D3-AD2B-A33FFB9141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06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EB68871-FA43-4525-9F61-D9C9ED9259BA}"/>
              </a:ext>
            </a:extLst>
          </p:cNvPr>
          <p:cNvSpPr/>
          <p:nvPr/>
        </p:nvSpPr>
        <p:spPr>
          <a:xfrm>
            <a:off x="3355595" y="2080472"/>
            <a:ext cx="3540155" cy="839601"/>
          </a:xfrm>
          <a:prstGeom prst="triangle">
            <a:avLst>
              <a:gd name="adj" fmla="val 100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F5A9B1-31C6-4B99-84BD-5B9C66FA51AD}"/>
              </a:ext>
            </a:extLst>
          </p:cNvPr>
          <p:cNvCxnSpPr/>
          <p:nvPr/>
        </p:nvCxnSpPr>
        <p:spPr>
          <a:xfrm>
            <a:off x="771787" y="5872294"/>
            <a:ext cx="1010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2640795-ADB8-4F07-AF26-66B4A9C300CA}"/>
              </a:ext>
            </a:extLst>
          </p:cNvPr>
          <p:cNvSpPr/>
          <p:nvPr/>
        </p:nvSpPr>
        <p:spPr>
          <a:xfrm>
            <a:off x="1786856" y="1266742"/>
            <a:ext cx="1694576" cy="4613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841F33-4898-4D37-B295-95D68EA3A445}"/>
              </a:ext>
            </a:extLst>
          </p:cNvPr>
          <p:cNvSpPr/>
          <p:nvPr/>
        </p:nvSpPr>
        <p:spPr>
          <a:xfrm>
            <a:off x="6895750" y="2080472"/>
            <a:ext cx="3122104" cy="37834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875C1992-8CE8-464B-AB2E-9682F2C9A57A}"/>
              </a:ext>
            </a:extLst>
          </p:cNvPr>
          <p:cNvSpPr/>
          <p:nvPr/>
        </p:nvSpPr>
        <p:spPr>
          <a:xfrm>
            <a:off x="8288322" y="201685"/>
            <a:ext cx="1392572" cy="1166066"/>
          </a:xfrm>
          <a:prstGeom prst="irregularSeal1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18F61-624B-45A1-8F55-1BACEE5BD01D}"/>
              </a:ext>
            </a:extLst>
          </p:cNvPr>
          <p:cNvSpPr/>
          <p:nvPr/>
        </p:nvSpPr>
        <p:spPr>
          <a:xfrm>
            <a:off x="3481432" y="1450600"/>
            <a:ext cx="387293" cy="85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EAA39B-9F6F-412C-A663-1E6A63DFF47B}"/>
              </a:ext>
            </a:extLst>
          </p:cNvPr>
          <p:cNvSpPr/>
          <p:nvPr/>
        </p:nvSpPr>
        <p:spPr>
          <a:xfrm>
            <a:off x="3491219" y="1837892"/>
            <a:ext cx="387293" cy="85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DE8238-040E-41AA-A6B2-16A11791A7A4}"/>
              </a:ext>
            </a:extLst>
          </p:cNvPr>
          <p:cNvSpPr/>
          <p:nvPr/>
        </p:nvSpPr>
        <p:spPr>
          <a:xfrm>
            <a:off x="3499608" y="2198619"/>
            <a:ext cx="387293" cy="85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B47A0-F95B-4E1F-9E28-286F14BF80BF}"/>
              </a:ext>
            </a:extLst>
          </p:cNvPr>
          <p:cNvSpPr/>
          <p:nvPr/>
        </p:nvSpPr>
        <p:spPr>
          <a:xfrm>
            <a:off x="3491219" y="2559346"/>
            <a:ext cx="387293" cy="85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83E7E-97E4-420F-A8CB-7F26D5773712}"/>
              </a:ext>
            </a:extLst>
          </p:cNvPr>
          <p:cNvSpPr/>
          <p:nvPr/>
        </p:nvSpPr>
        <p:spPr>
          <a:xfrm>
            <a:off x="3481432" y="2920073"/>
            <a:ext cx="387293" cy="85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CF02360B-263C-4A49-9CDD-F16B8B61752F}"/>
              </a:ext>
            </a:extLst>
          </p:cNvPr>
          <p:cNvSpPr/>
          <p:nvPr/>
        </p:nvSpPr>
        <p:spPr>
          <a:xfrm rot="16200000">
            <a:off x="3538935" y="2932820"/>
            <a:ext cx="164625" cy="5313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860B58-E573-452D-A632-646A595A746E}"/>
              </a:ext>
            </a:extLst>
          </p:cNvPr>
          <p:cNvSpPr txBox="1"/>
          <p:nvPr/>
        </p:nvSpPr>
        <p:spPr>
          <a:xfrm>
            <a:off x="3372665" y="327813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2.5m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5B8C2DB8-D001-49F5-9F0B-F2CB1B1963B1}"/>
              </a:ext>
            </a:extLst>
          </p:cNvPr>
          <p:cNvSpPr/>
          <p:nvPr/>
        </p:nvSpPr>
        <p:spPr>
          <a:xfrm>
            <a:off x="2991322" y="2559346"/>
            <a:ext cx="146161" cy="3691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8B88CF-D5DB-4017-B812-12AB04C98FC9}"/>
              </a:ext>
            </a:extLst>
          </p:cNvPr>
          <p:cNvSpPr txBox="1"/>
          <p:nvPr/>
        </p:nvSpPr>
        <p:spPr>
          <a:xfrm>
            <a:off x="2330564" y="255934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3.1m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A8B6A0-F571-40AA-A34B-2AEE1B300B90}"/>
              </a:ext>
            </a:extLst>
          </p:cNvPr>
          <p:cNvSpPr txBox="1"/>
          <p:nvPr/>
        </p:nvSpPr>
        <p:spPr>
          <a:xfrm>
            <a:off x="4906864" y="283345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36m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66242F-B186-470B-BC09-F3079F20C19E}"/>
              </a:ext>
            </a:extLst>
          </p:cNvPr>
          <p:cNvSpPr txBox="1"/>
          <p:nvPr/>
        </p:nvSpPr>
        <p:spPr>
          <a:xfrm>
            <a:off x="6868930" y="228390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14m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519A5D-F144-452C-979E-4BE18EF24AD5}"/>
              </a:ext>
            </a:extLst>
          </p:cNvPr>
          <p:cNvSpPr txBox="1"/>
          <p:nvPr/>
        </p:nvSpPr>
        <p:spPr>
          <a:xfrm>
            <a:off x="9940952" y="378752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43.5m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0B71D4-E209-4925-9631-9213400BF84C}"/>
              </a:ext>
            </a:extLst>
          </p:cNvPr>
          <p:cNvCxnSpPr>
            <a:cxnSpLocks/>
          </p:cNvCxnSpPr>
          <p:nvPr/>
        </p:nvCxnSpPr>
        <p:spPr>
          <a:xfrm flipH="1">
            <a:off x="3355595" y="1426160"/>
            <a:ext cx="3326493" cy="14537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75AABD-09BB-4CB2-B0C5-3BB83F758995}"/>
              </a:ext>
            </a:extLst>
          </p:cNvPr>
          <p:cNvCxnSpPr>
            <a:cxnSpLocks/>
            <a:endCxn id="20" idx="2"/>
          </p:cNvCxnSpPr>
          <p:nvPr/>
        </p:nvCxnSpPr>
        <p:spPr>
          <a:xfrm flipH="1">
            <a:off x="3355595" y="1995183"/>
            <a:ext cx="3814860" cy="92489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>
            <a:extLst>
              <a:ext uri="{FF2B5EF4-FFF2-40B4-BE49-F238E27FC236}">
                <a16:creationId xmlns:a16="http://schemas.microsoft.com/office/drawing/2014/main" id="{FAF472D9-9131-4DE6-9435-5A806716CF18}"/>
              </a:ext>
            </a:extLst>
          </p:cNvPr>
          <p:cNvSpPr/>
          <p:nvPr/>
        </p:nvSpPr>
        <p:spPr>
          <a:xfrm>
            <a:off x="2991322" y="2928461"/>
            <a:ext cx="146161" cy="29438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193FCD-1D73-4571-9716-FDEDE3F65D20}"/>
              </a:ext>
            </a:extLst>
          </p:cNvPr>
          <p:cNvSpPr txBox="1"/>
          <p:nvPr/>
        </p:nvSpPr>
        <p:spPr>
          <a:xfrm>
            <a:off x="2258484" y="4178661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29.5m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B963B6-57E1-476E-8A5F-362EE5CF2FF1}"/>
              </a:ext>
            </a:extLst>
          </p:cNvPr>
          <p:cNvSpPr/>
          <p:nvPr/>
        </p:nvSpPr>
        <p:spPr>
          <a:xfrm>
            <a:off x="5830349" y="4966286"/>
            <a:ext cx="265651" cy="914396"/>
          </a:xfrm>
          <a:prstGeom prst="rect">
            <a:avLst/>
          </a:prstGeom>
          <a:solidFill>
            <a:srgbClr val="99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A2F7BA3E-71E5-4432-AA9B-702F4063B676}"/>
              </a:ext>
            </a:extLst>
          </p:cNvPr>
          <p:cNvSpPr/>
          <p:nvPr/>
        </p:nvSpPr>
        <p:spPr>
          <a:xfrm>
            <a:off x="5546251" y="4525983"/>
            <a:ext cx="833845" cy="654798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892FE1D-61DE-4FEC-9C77-0ED7F7A01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410" y="2781526"/>
            <a:ext cx="255456" cy="236965"/>
          </a:xfrm>
          <a:prstGeom prst="rect">
            <a:avLst/>
          </a:prstGeom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C2940DF0-A8A0-4060-BCD5-9DDFB53F4412}"/>
              </a:ext>
            </a:extLst>
          </p:cNvPr>
          <p:cNvSpPr/>
          <p:nvPr/>
        </p:nvSpPr>
        <p:spPr>
          <a:xfrm>
            <a:off x="2803785" y="2154986"/>
            <a:ext cx="1584010" cy="1568041"/>
          </a:xfrm>
          <a:prstGeom prst="arc">
            <a:avLst>
              <a:gd name="adj1" fmla="val 20474246"/>
              <a:gd name="adj2" fmla="val 215264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96B4E6FA-FFE5-4868-BE23-EAFA4B0512AA}"/>
              </a:ext>
            </a:extLst>
          </p:cNvPr>
          <p:cNvSpPr/>
          <p:nvPr/>
        </p:nvSpPr>
        <p:spPr>
          <a:xfrm>
            <a:off x="1245891" y="1119591"/>
            <a:ext cx="4300360" cy="3686251"/>
          </a:xfrm>
          <a:prstGeom prst="arc">
            <a:avLst>
              <a:gd name="adj1" fmla="val 20057290"/>
              <a:gd name="adj2" fmla="val 215264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52E356-5E3D-4458-9F58-C4F09BACB353}"/>
              </a:ext>
            </a:extLst>
          </p:cNvPr>
          <p:cNvSpPr txBox="1"/>
          <p:nvPr/>
        </p:nvSpPr>
        <p:spPr>
          <a:xfrm>
            <a:off x="5458388" y="244703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51°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56B53B-244A-416C-89B1-C0928C9A8B8A}"/>
              </a:ext>
            </a:extLst>
          </p:cNvPr>
          <p:cNvSpPr txBox="1"/>
          <p:nvPr/>
        </p:nvSpPr>
        <p:spPr>
          <a:xfrm>
            <a:off x="4363764" y="259995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21°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62E746-73F7-4C2E-99FB-DF9C752C80AB}"/>
              </a:ext>
            </a:extLst>
          </p:cNvPr>
          <p:cNvSpPr/>
          <p:nvPr/>
        </p:nvSpPr>
        <p:spPr>
          <a:xfrm>
            <a:off x="8112154" y="5180781"/>
            <a:ext cx="402672" cy="6831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1CB00B-648D-4CF0-A997-08631F64BD52}"/>
              </a:ext>
            </a:extLst>
          </p:cNvPr>
          <p:cNvSpPr/>
          <p:nvPr/>
        </p:nvSpPr>
        <p:spPr>
          <a:xfrm>
            <a:off x="8388990" y="5478011"/>
            <a:ext cx="67113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F74407-0B0B-44AC-B67C-0932B6308FA4}"/>
              </a:ext>
            </a:extLst>
          </p:cNvPr>
          <p:cNvSpPr/>
          <p:nvPr/>
        </p:nvSpPr>
        <p:spPr>
          <a:xfrm>
            <a:off x="8535529" y="5180779"/>
            <a:ext cx="402672" cy="6831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6EF5610-7651-438D-A1A1-BF375F96BB8A}"/>
              </a:ext>
            </a:extLst>
          </p:cNvPr>
          <p:cNvSpPr/>
          <p:nvPr/>
        </p:nvSpPr>
        <p:spPr>
          <a:xfrm>
            <a:off x="8566557" y="5479409"/>
            <a:ext cx="67113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24E3F3-081D-4509-B3A6-B6F5C8105489}"/>
              </a:ext>
            </a:extLst>
          </p:cNvPr>
          <p:cNvCxnSpPr/>
          <p:nvPr/>
        </p:nvCxnSpPr>
        <p:spPr>
          <a:xfrm flipH="1">
            <a:off x="2493393" y="654341"/>
            <a:ext cx="543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16CCC3C-CB44-4891-8873-22649D4CC5DC}"/>
              </a:ext>
            </a:extLst>
          </p:cNvPr>
          <p:cNvSpPr txBox="1"/>
          <p:nvPr/>
        </p:nvSpPr>
        <p:spPr>
          <a:xfrm>
            <a:off x="2177360" y="45323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436910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R_METADATA_KEY" val="586cb508-897a-47d2-aeeb-3b0f5d876b0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Carson Fong</dc:creator>
  <cp:lastModifiedBy>Carson Fong</cp:lastModifiedBy>
  <cp:revision>7</cp:revision>
  <dcterms:created xsi:type="dcterms:W3CDTF">2021-01-18T01:09:53Z</dcterms:created>
  <dcterms:modified xsi:type="dcterms:W3CDTF">2021-01-23T20:43:03Z</dcterms:modified>
</cp:coreProperties>
</file>