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2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UX Testing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Interacted with UI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E-4420-A6FA-82FD78EA5F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Picked Up an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E-4420-A6FA-82FD78EA5F7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Placed the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E-4420-A6FA-82FD78EA5F7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Used Teleporter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FE-4420-A6FA-82FD78EA5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3634560"/>
        <c:axId val="345467304"/>
      </c:barChart>
      <c:catAx>
        <c:axId val="55363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67304"/>
        <c:crosses val="autoZero"/>
        <c:auto val="1"/>
        <c:lblAlgn val="ctr"/>
        <c:lblOffset val="100"/>
        <c:noMultiLvlLbl val="0"/>
      </c:catAx>
      <c:valAx>
        <c:axId val="3454673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btNojbWGEk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F0F-E67B-47CC-1F0F-7B7C7BA2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VR game presentation:</a:t>
            </a:r>
            <a:br>
              <a:rPr lang="en-US" dirty="0"/>
            </a:br>
            <a:r>
              <a:rPr lang="en-US" dirty="0"/>
              <a:t>Architecture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719F-A5E6-ACBB-2F97-28CA490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Carson McMahan</a:t>
            </a:r>
          </a:p>
        </p:txBody>
      </p:sp>
    </p:spTree>
    <p:extLst>
      <p:ext uri="{BB962C8B-B14F-4D97-AF65-F5344CB8AC3E}">
        <p14:creationId xmlns:p14="http://schemas.microsoft.com/office/powerpoint/2010/main" val="19772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8F5D-1B38-D783-7842-96904E40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12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9656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A3B6-1509-024E-AE8B-751F0C0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game is about!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FDC-60D2-6515-8629-F3FBAA1F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VR game is centered around Architecture.</a:t>
            </a:r>
          </a:p>
          <a:p>
            <a:r>
              <a:rPr lang="en-US" dirty="0"/>
              <a:t>Technology exists already which allows people who are looking at houses to walk through them in VR.</a:t>
            </a:r>
          </a:p>
          <a:p>
            <a:r>
              <a:rPr lang="en-US" dirty="0"/>
              <a:t>I wanted to build upon this concept and allow the user to interact with different models and build a house the way they see fit. </a:t>
            </a:r>
          </a:p>
          <a:p>
            <a:r>
              <a:rPr lang="en-US" dirty="0"/>
              <a:t>This would then be used as a template for architects to draw out plans to actually build it.</a:t>
            </a:r>
          </a:p>
        </p:txBody>
      </p:sp>
    </p:spTree>
    <p:extLst>
      <p:ext uri="{BB962C8B-B14F-4D97-AF65-F5344CB8AC3E}">
        <p14:creationId xmlns:p14="http://schemas.microsoft.com/office/powerpoint/2010/main" val="1821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shows two different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Theses methods do the same thing: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Pass a Prefab as a parameter.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Spawn the Prefab if the Boolean is false. It will then instantiate that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Then it will play an audio sound when the button is 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Boolean is true nothing will happen as the object is already in the scene.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B12C8-7CB1-AB4F-5954-C4AEA207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56" y="609600"/>
            <a:ext cx="667723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2E2-3148-7BFE-2E5F-E174998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0333"/>
          </a:xfrm>
        </p:spPr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9B80-7C22-F9EB-45D9-584C1BB1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59933"/>
            <a:ext cx="4057123" cy="46312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to the right is used to keep the teleport tablet in a specific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needed so the player does not lose the ability to travel between the main room and the build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this script does is check to see if the Boolean isInSocket is false.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Boolean is false the tablet will teleport back to the socket it is attached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B5719-2C04-F4EE-2006-70B72CDE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04" y="408824"/>
            <a:ext cx="482984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5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6DC3-4513-C5CC-DAFA-FC925209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58800"/>
          </a:xfrm>
        </p:spPr>
        <p:txBody>
          <a:bodyPr/>
          <a:lstStyle/>
          <a:p>
            <a:r>
              <a:rPr lang="en-US" dirty="0"/>
              <a:t>Asset Creation!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CE8C-B38A-D67D-7626-CD5C786F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70000"/>
            <a:ext cx="4632857" cy="372533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created a total of three assets this semester. These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main hub where players will be interacting with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Two different single story house which will be used to place and walk through.</a:t>
            </a:r>
          </a:p>
          <a:p>
            <a:r>
              <a:rPr lang="en-US" sz="2000" dirty="0"/>
              <a:t>Each of the single story houses  have rooms that were modeled individually then combined into one Maya file to be textured.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06379-9203-37EC-F5C4-A9691910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61" y="101600"/>
            <a:ext cx="4632857" cy="311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23665-8D1C-B40E-CB41-77606CFD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61" y="3297739"/>
            <a:ext cx="4632858" cy="3259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DF760D-86E3-3301-F381-1ABDB596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590" y="4584123"/>
            <a:ext cx="2926610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4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4A5F-C998-FA2C-54EF-CD2CDA0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Testing Results!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5E86-7398-2F2D-1E59-C3E5FDE4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well did users interact with the environment?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Interacted with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Picked up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Teleporter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1E9DA9-D049-74FF-B5CC-3E7270893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43115"/>
              </p:ext>
            </p:extLst>
          </p:nvPr>
        </p:nvGraphicFramePr>
        <p:xfrm>
          <a:off x="7205133" y="1219200"/>
          <a:ext cx="4140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37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0B1-AEC4-B27E-8BD8-1ADF5CE4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UX Testing Results!</a:t>
            </a:r>
            <a:br>
              <a:rPr lang="en-US" dirty="0"/>
            </a:br>
            <a:r>
              <a:rPr lang="en-US" sz="2000" dirty="0"/>
              <a:t>I also asked users a series of questions after they played the game: here are some of those results: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A349-EB7A-8D11-E70C-A860E86B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anything that was unclear? (Objective, UI,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FE90A-BA61-0757-E1CA-6A945E13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I thought the directions that were written in game were clear. I did see Carson play the game beforehand though.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but I probably have a better understanding of technology than the people that would find this useful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the directions where clear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B010-DE57-B589-EF8A-2A74DF12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Anything you want to see removed or added?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B2998-BBC0-48B1-1790-26850055B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not allow people to put pieces of the house into the floor. Allow people to change the color of the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way to throw away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nature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08B9-DE49-2820-2183-E68FC35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EC7F4-7660-4715-19E3-33EB6D115A75}"/>
              </a:ext>
            </a:extLst>
          </p:cNvPr>
          <p:cNvSpPr txBox="1"/>
          <p:nvPr/>
        </p:nvSpPr>
        <p:spPr>
          <a:xfrm>
            <a:off x="1346200" y="2235200"/>
            <a:ext cx="67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Roboto" panose="020B0604020202020204" pitchFamily="2" charset="0"/>
                <a:hlinkClick r:id="rId2"/>
              </a:rPr>
              <a:t>https://youtu.be/_btNojbWGEk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6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BB2E-6496-97C0-B99C-AD2B20A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8C33-059F-5657-C4C1-C8262AD3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52988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Biggest thing I want to add is three environments the player can choose from.</a:t>
            </a:r>
          </a:p>
          <a:p>
            <a:r>
              <a:rPr lang="en-US" dirty="0"/>
              <a:t>These environments will be used to put the house on display</a:t>
            </a:r>
          </a:p>
          <a:p>
            <a:r>
              <a:rPr lang="en-US" dirty="0"/>
              <a:t>Suburban , forest, and beach.</a:t>
            </a:r>
          </a:p>
          <a:p>
            <a:r>
              <a:rPr lang="en-US" dirty="0"/>
              <a:t>Also want to add furniture to the models</a:t>
            </a:r>
          </a:p>
          <a:p>
            <a:pPr lvl="1"/>
            <a:r>
              <a:rPr lang="en-US" dirty="0"/>
              <a:t>Do not know to give the player the option to place them or just have them in the prefab.</a:t>
            </a:r>
          </a:p>
        </p:txBody>
      </p:sp>
      <p:pic>
        <p:nvPicPr>
          <p:cNvPr id="1028" name="Picture 4" descr="New evidence cities rule and suburbs drool | Grist">
            <a:extLst>
              <a:ext uri="{FF2B5EF4-FFF2-40B4-BE49-F238E27FC236}">
                <a16:creationId xmlns:a16="http://schemas.microsoft.com/office/drawing/2014/main" id="{924A515B-9AD8-68F4-DBE5-301B3C04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377119"/>
            <a:ext cx="2722416" cy="20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Rustic Modern House In The Forest Was Designed For A Family In Russia">
            <a:extLst>
              <a:ext uri="{FF2B5EF4-FFF2-40B4-BE49-F238E27FC236}">
                <a16:creationId xmlns:a16="http://schemas.microsoft.com/office/drawing/2014/main" id="{10A543B7-B577-F67F-65CA-068A55613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34" y="2292806"/>
            <a:ext cx="2997199" cy="199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nefits of living at a beach house">
            <a:extLst>
              <a:ext uri="{FF2B5EF4-FFF2-40B4-BE49-F238E27FC236}">
                <a16:creationId xmlns:a16="http://schemas.microsoft.com/office/drawing/2014/main" id="{D3C76742-F04F-9D35-3788-35F6728C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519523"/>
            <a:ext cx="3546974" cy="20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0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167</TotalTime>
  <Words>540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Times New Roman</vt:lpstr>
      <vt:lpstr>Tw Cen MT</vt:lpstr>
      <vt:lpstr>Circuit</vt:lpstr>
      <vt:lpstr>Senior VR game presentation: Architecture Simulator</vt:lpstr>
      <vt:lpstr>What my game is about!</vt:lpstr>
      <vt:lpstr>Code Snippets!</vt:lpstr>
      <vt:lpstr>Code Snippets!</vt:lpstr>
      <vt:lpstr>Asset Creation!</vt:lpstr>
      <vt:lpstr>UX Testing Results!</vt:lpstr>
      <vt:lpstr>UX Testing Results! I also asked users a series of questions after they played the game: here are some of those results: </vt:lpstr>
      <vt:lpstr>Game Demo!</vt:lpstr>
      <vt:lpstr>Future Plans!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VR game presentation</dc:title>
  <dc:creator>Carson McMahan</dc:creator>
  <cp:lastModifiedBy>Carson McMahan</cp:lastModifiedBy>
  <cp:revision>36</cp:revision>
  <dcterms:created xsi:type="dcterms:W3CDTF">2023-04-20T18:44:25Z</dcterms:created>
  <dcterms:modified xsi:type="dcterms:W3CDTF">2023-04-26T16:54:38Z</dcterms:modified>
</cp:coreProperties>
</file>