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UX Testing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Interacted with UI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E-4420-A6FA-82FD78EA5F7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Picked Up an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E-4420-A6FA-82FD78EA5F7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Placed the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FE-4420-A6FA-82FD78EA5F7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Used Teleporter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FE-4420-A6FA-82FD78EA5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3634560"/>
        <c:axId val="345467304"/>
      </c:barChart>
      <c:catAx>
        <c:axId val="553634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67304"/>
        <c:crosses val="autoZero"/>
        <c:auto val="1"/>
        <c:lblAlgn val="ctr"/>
        <c:lblOffset val="100"/>
        <c:noMultiLvlLbl val="0"/>
      </c:catAx>
      <c:valAx>
        <c:axId val="3454673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63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F0F-E67B-47CC-1F0F-7B7C7BA2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VR game presentation:</a:t>
            </a:r>
            <a:br>
              <a:rPr lang="en-US" dirty="0"/>
            </a:br>
            <a:r>
              <a:rPr lang="en-US" dirty="0"/>
              <a:t>Architecture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719F-A5E6-ACBB-2F97-28CA490A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Carson McMahan</a:t>
            </a:r>
          </a:p>
        </p:txBody>
      </p:sp>
    </p:spTree>
    <p:extLst>
      <p:ext uri="{BB962C8B-B14F-4D97-AF65-F5344CB8AC3E}">
        <p14:creationId xmlns:p14="http://schemas.microsoft.com/office/powerpoint/2010/main" val="19772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A3B6-1509-024E-AE8B-751F0C0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game is about!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CFDC-60D2-6515-8629-F3FBAA1F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VR game is centered around Architecture.</a:t>
            </a:r>
          </a:p>
          <a:p>
            <a:r>
              <a:rPr lang="en-US" dirty="0"/>
              <a:t>Technology exists already which allows people who are looking at houses to walk through them in VR.</a:t>
            </a:r>
          </a:p>
          <a:p>
            <a:r>
              <a:rPr lang="en-US" dirty="0"/>
              <a:t>I wanted to build upon this concept and allow the user to interact with different models and build a house the way they see fit. </a:t>
            </a:r>
          </a:p>
          <a:p>
            <a:r>
              <a:rPr lang="en-US" dirty="0"/>
              <a:t>This would then be used as a template for architects to draw out plans to actually build it.</a:t>
            </a:r>
          </a:p>
        </p:txBody>
      </p:sp>
    </p:spTree>
    <p:extLst>
      <p:ext uri="{BB962C8B-B14F-4D97-AF65-F5344CB8AC3E}">
        <p14:creationId xmlns:p14="http://schemas.microsoft.com/office/powerpoint/2010/main" val="1821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06F-2E67-5EF8-0655-86EA8B31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4758-E285-F9E5-6646-C25DCC98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4A5F-C998-FA2C-54EF-CD2CDA0E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Testing Results!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5E86-7398-2F2D-1E59-C3E5FDE4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well did users interact with the environment?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Interacted with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Picked up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Placed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Teleporter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1E9DA9-D049-74FF-B5CC-3E7270893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43115"/>
              </p:ext>
            </p:extLst>
          </p:nvPr>
        </p:nvGraphicFramePr>
        <p:xfrm>
          <a:off x="7205133" y="1219200"/>
          <a:ext cx="4140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3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0B1-AEC4-B27E-8BD8-1ADF5CE4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UX Testing Results!</a:t>
            </a:r>
            <a:br>
              <a:rPr lang="en-US" dirty="0"/>
            </a:br>
            <a:r>
              <a:rPr lang="en-US" sz="2000" dirty="0"/>
              <a:t>I also asked users a series of questions after they played the game: here are some of those results: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A349-EB7A-8D11-E70C-A860E86B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anything that was unclear? (Objective, UI,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FE90A-BA61-0757-E1CA-6A945E13F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I thought the directions that were written in game were clear. I did see Carson play the game beforehand though.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but I probably have a better understanding of technology than the people that would find this useful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the directions where clear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0B010-DE57-B589-EF8A-2A74DF12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Anything you want to see removed or added?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B2998-BBC0-48B1-1790-26850055B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would not allow people to put pieces of the house into the floor. Allow people to change the color of the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way to throw away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nature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08B9-DE49-2820-2183-E68FC35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through!</a:t>
            </a:r>
          </a:p>
        </p:txBody>
      </p:sp>
    </p:spTree>
    <p:extLst>
      <p:ext uri="{BB962C8B-B14F-4D97-AF65-F5344CB8AC3E}">
        <p14:creationId xmlns:p14="http://schemas.microsoft.com/office/powerpoint/2010/main" val="208976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260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Senior VR game presentation: Architecture Simulator</vt:lpstr>
      <vt:lpstr>What my game is about!</vt:lpstr>
      <vt:lpstr>Code Snippets!</vt:lpstr>
      <vt:lpstr>UX Testing Results!</vt:lpstr>
      <vt:lpstr>UX Testing Results! I also asked users a series of questions after they played the game: here are some of those results: </vt:lpstr>
      <vt:lpstr>Walk through!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VR game presentation</dc:title>
  <dc:creator>Carson McMahan</dc:creator>
  <cp:lastModifiedBy>Carson McMahan</cp:lastModifiedBy>
  <cp:revision>16</cp:revision>
  <dcterms:created xsi:type="dcterms:W3CDTF">2023-04-20T18:44:25Z</dcterms:created>
  <dcterms:modified xsi:type="dcterms:W3CDTF">2023-04-21T00:33:19Z</dcterms:modified>
</cp:coreProperties>
</file>