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F7D07-5ED0-477E-9655-27407C0BBD0D}" v="21" dt="2022-10-12T22:25:27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85" d="100"/>
          <a:sy n="85" d="100"/>
        </p:scale>
        <p:origin x="12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2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5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45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3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6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5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8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1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9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0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407A-6BCB-44B1-A1FE-C5FBBF0CA8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B4FD-8B2B-4431-80B5-B7EFBE0ED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0EB6-F681-10EE-F5CE-0BE3515A8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5: Electrical Circuit Interfaces to digital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D302-392E-5390-0319-39FB4D1A9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Carson Murray</a:t>
            </a:r>
          </a:p>
        </p:txBody>
      </p:sp>
    </p:spTree>
    <p:extLst>
      <p:ext uri="{BB962C8B-B14F-4D97-AF65-F5344CB8AC3E}">
        <p14:creationId xmlns:p14="http://schemas.microsoft.com/office/powerpoint/2010/main" val="304060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87D8-B87E-4A38-8BD4-C2853266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 measurement results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A625166-361D-6C50-7F33-F2DE88154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4576"/>
              </p:ext>
            </p:extLst>
          </p:nvPr>
        </p:nvGraphicFramePr>
        <p:xfrm>
          <a:off x="5811028" y="1553733"/>
          <a:ext cx="589121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606">
                  <a:extLst>
                    <a:ext uri="{9D8B030D-6E8A-4147-A177-3AD203B41FA5}">
                      <a16:colId xmlns:a16="http://schemas.microsoft.com/office/drawing/2014/main" val="836433769"/>
                    </a:ext>
                  </a:extLst>
                </a:gridCol>
                <a:gridCol w="2945606">
                  <a:extLst>
                    <a:ext uri="{9D8B030D-6E8A-4147-A177-3AD203B41FA5}">
                      <a16:colId xmlns:a16="http://schemas.microsoft.com/office/drawing/2014/main" val="2900702630"/>
                    </a:ext>
                  </a:extLst>
                </a:gridCol>
              </a:tblGrid>
              <a:tr h="24998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Experimental Time Delay (ns)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85413"/>
                  </a:ext>
                </a:extLst>
              </a:tr>
              <a:tr h="616389">
                <a:tc>
                  <a:txBody>
                    <a:bodyPr/>
                    <a:lstStyle/>
                    <a:p>
                      <a:r>
                        <a:rPr lang="en-US" dirty="0"/>
                        <a:t>1. Voltage at the input side of the first gate to the output of the second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30854"/>
                  </a:ext>
                </a:extLst>
              </a:tr>
              <a:tr h="801306">
                <a:tc>
                  <a:txBody>
                    <a:bodyPr/>
                    <a:lstStyle/>
                    <a:p>
                      <a:r>
                        <a:rPr lang="en-US" dirty="0"/>
                        <a:t>2. “Start” switch signal crosses the logic “high” threshold, to the output of the flipflop changes to the Set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5342"/>
                  </a:ext>
                </a:extLst>
              </a:tr>
              <a:tr h="801306">
                <a:tc>
                  <a:txBody>
                    <a:bodyPr/>
                    <a:lstStyle/>
                    <a:p>
                      <a:r>
                        <a:rPr lang="en-US" dirty="0"/>
                        <a:t>3. “Stop” switch signal crosses the logic high threshold, to the output of the flipflop changes to logic 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747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6C42-8895-79F2-B2D7-86E150B0E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832" y="2193443"/>
            <a:ext cx="4563782" cy="44561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Expectedly, more gates create more of a time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measurement 1 to measurement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Measurement 1 must go through 2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Measurement 2 must go through 4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Thus Measurement 1 takes less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measurement 1 to measurement 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Measurement 1 must go through 2 gates (logic combiner)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Measurement 3 must go through 2 gates (flip flop)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go through two gates, but the gates are arranged differently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71F1CB-46D9-0358-ADD9-8518A2D1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F29BE-312C-B196-B3F1-F962868F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7162" y="2017236"/>
            <a:ext cx="4649783" cy="823912"/>
          </a:xfrm>
        </p:spPr>
        <p:txBody>
          <a:bodyPr/>
          <a:lstStyle/>
          <a:p>
            <a:r>
              <a:rPr lang="en-US" dirty="0"/>
              <a:t>Circuit 1: RLC transient Response Circuit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15008A-2157-38E8-2067-4122B379C8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3041" y="3001283"/>
            <a:ext cx="5463904" cy="297317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64331E-D14F-B14E-675D-1584607B8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9614" y="2175731"/>
            <a:ext cx="4646602" cy="823912"/>
          </a:xfrm>
        </p:spPr>
        <p:txBody>
          <a:bodyPr/>
          <a:lstStyle/>
          <a:p>
            <a:r>
              <a:rPr lang="en-US" dirty="0"/>
              <a:t>Circuit 2: Digital Logic Circuit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2724360-02EA-3E74-C045-0B11F8965E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3396" y="2841148"/>
            <a:ext cx="4972820" cy="3182304"/>
          </a:xfrm>
        </p:spPr>
      </p:pic>
    </p:spTree>
    <p:extLst>
      <p:ext uri="{BB962C8B-B14F-4D97-AF65-F5344CB8AC3E}">
        <p14:creationId xmlns:p14="http://schemas.microsoft.com/office/powerpoint/2010/main" val="429376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BCAEF4-4EE8-A804-243B-1E0FCCCA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59568"/>
            <a:ext cx="9906000" cy="1477961"/>
          </a:xfrm>
        </p:spPr>
        <p:txBody>
          <a:bodyPr>
            <a:normAutofit fontScale="90000"/>
          </a:bodyPr>
          <a:lstStyle/>
          <a:p>
            <a:r>
              <a:rPr lang="en-US" dirty="0"/>
              <a:t>RLC Waveforms: Simulated Vs. Experimental</a:t>
            </a:r>
            <a:br>
              <a:rPr lang="en-US" dirty="0"/>
            </a:br>
            <a:r>
              <a:rPr lang="en-US" dirty="0"/>
              <a:t>100 Ohm Resistor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483327-3387-57A1-BF7E-DE4AEC23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642" y="1420013"/>
            <a:ext cx="4649783" cy="823912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072AB3-B5F2-48C8-9458-0D166675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43348" y="1425573"/>
            <a:ext cx="4646602" cy="823912"/>
          </a:xfrm>
        </p:spPr>
        <p:txBody>
          <a:bodyPr/>
          <a:lstStyle/>
          <a:p>
            <a:r>
              <a:rPr lang="en-US" dirty="0"/>
              <a:t>Experimental</a:t>
            </a:r>
          </a:p>
        </p:txBody>
      </p:sp>
      <p:pic>
        <p:nvPicPr>
          <p:cNvPr id="28" name="Content Placeholder 27" descr="Graphical user interface&#10;&#10;Description automatically generated">
            <a:extLst>
              <a:ext uri="{FF2B5EF4-FFF2-40B4-BE49-F238E27FC236}">
                <a16:creationId xmlns:a16="http://schemas.microsoft.com/office/drawing/2014/main" id="{959F8F2A-8477-FE07-8A9F-0C10EDC17C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3" b="12452"/>
          <a:stretch/>
        </p:blipFill>
        <p:spPr>
          <a:xfrm>
            <a:off x="6182017" y="2674934"/>
            <a:ext cx="5682856" cy="3395834"/>
          </a:xfrm>
        </p:spPr>
      </p:pic>
      <p:pic>
        <p:nvPicPr>
          <p:cNvPr id="26" name="Content Placeholder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39E03-6698-1D03-93D7-1F5DA1330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6" y="2671837"/>
            <a:ext cx="5258586" cy="3325056"/>
          </a:xfrm>
        </p:spPr>
      </p:pic>
    </p:spTree>
    <p:extLst>
      <p:ext uri="{BB962C8B-B14F-4D97-AF65-F5344CB8AC3E}">
        <p14:creationId xmlns:p14="http://schemas.microsoft.com/office/powerpoint/2010/main" val="339932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BCAEF4-4EE8-A804-243B-1E0FCCCA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59568"/>
            <a:ext cx="9906000" cy="1477961"/>
          </a:xfrm>
        </p:spPr>
        <p:txBody>
          <a:bodyPr>
            <a:normAutofit fontScale="90000"/>
          </a:bodyPr>
          <a:lstStyle/>
          <a:p>
            <a:r>
              <a:rPr lang="en-US" dirty="0"/>
              <a:t>RLC Waveforms: Simulated Vs. Experimental</a:t>
            </a:r>
            <a:br>
              <a:rPr lang="en-US" dirty="0"/>
            </a:br>
            <a:r>
              <a:rPr lang="en-US" dirty="0"/>
              <a:t>1 kilo-Ohm Resistor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483327-3387-57A1-BF7E-DE4AEC23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3" y="1329424"/>
            <a:ext cx="4649783" cy="823912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072AB3-B5F2-48C8-9458-0D166675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4014" y="1329424"/>
            <a:ext cx="4646602" cy="823912"/>
          </a:xfrm>
        </p:spPr>
        <p:txBody>
          <a:bodyPr/>
          <a:lstStyle/>
          <a:p>
            <a:r>
              <a:rPr lang="en-US" dirty="0"/>
              <a:t>Experimental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FAB817-2919-0BA7-08A9-5A3CC0248C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3" y="2681494"/>
            <a:ext cx="5287672" cy="3343448"/>
          </a:xfrm>
        </p:spPr>
      </p:pic>
      <p:pic>
        <p:nvPicPr>
          <p:cNvPr id="3" name="Content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9239456B-86A6-E08D-BE7A-A2265CA34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2" b="12453"/>
          <a:stretch/>
        </p:blipFill>
        <p:spPr>
          <a:xfrm>
            <a:off x="6168433" y="2681494"/>
            <a:ext cx="5595194" cy="3343448"/>
          </a:xfrm>
        </p:spPr>
      </p:pic>
    </p:spTree>
    <p:extLst>
      <p:ext uri="{BB962C8B-B14F-4D97-AF65-F5344CB8AC3E}">
        <p14:creationId xmlns:p14="http://schemas.microsoft.com/office/powerpoint/2010/main" val="38433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BCAEF4-4EE8-A804-243B-1E0FCCCA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59568"/>
            <a:ext cx="9906000" cy="1477961"/>
          </a:xfrm>
        </p:spPr>
        <p:txBody>
          <a:bodyPr>
            <a:normAutofit fontScale="90000"/>
          </a:bodyPr>
          <a:lstStyle/>
          <a:p>
            <a:r>
              <a:rPr lang="en-US" dirty="0"/>
              <a:t>RLC Waveforms: Simulated Vs. Experimental</a:t>
            </a:r>
            <a:br>
              <a:rPr lang="en-US" dirty="0"/>
            </a:br>
            <a:r>
              <a:rPr lang="en-US" dirty="0"/>
              <a:t>10 kilo-Ohm Resistor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483327-3387-57A1-BF7E-DE4AEC23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222838"/>
            <a:ext cx="4649783" cy="823912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072AB3-B5F2-48C8-9458-0D166675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55058" y="1222838"/>
            <a:ext cx="4646602" cy="823912"/>
          </a:xfrm>
        </p:spPr>
        <p:txBody>
          <a:bodyPr/>
          <a:lstStyle/>
          <a:p>
            <a:r>
              <a:rPr lang="en-US" dirty="0"/>
              <a:t>Experimental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6F36B6-EFCB-5791-8933-5D5110F5B4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5" y="2548114"/>
            <a:ext cx="5379994" cy="3401824"/>
          </a:xfrm>
        </p:spPr>
      </p:pic>
      <p:pic>
        <p:nvPicPr>
          <p:cNvPr id="3" name="Content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E5927D57-7732-0057-2641-2B1FD9DE5B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b="12660"/>
          <a:stretch/>
        </p:blipFill>
        <p:spPr>
          <a:xfrm>
            <a:off x="6096000" y="2559334"/>
            <a:ext cx="5678174" cy="3401824"/>
          </a:xfrm>
        </p:spPr>
      </p:pic>
    </p:spTree>
    <p:extLst>
      <p:ext uri="{BB962C8B-B14F-4D97-AF65-F5344CB8AC3E}">
        <p14:creationId xmlns:p14="http://schemas.microsoft.com/office/powerpoint/2010/main" val="32425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E0CCB-9B1E-3156-D252-9E0EE3C3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1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36891-4101-8FCF-6C3B-F08BF9DC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simulated waveforms appear to be closely related to their experimental counterpart.</a:t>
            </a:r>
          </a:p>
          <a:p>
            <a:r>
              <a:rPr lang="en-US" dirty="0"/>
              <a:t>The oscillation of the voltage waveform is caused by the switch “contact “bouncing”.</a:t>
            </a:r>
          </a:p>
        </p:txBody>
      </p:sp>
    </p:spTree>
    <p:extLst>
      <p:ext uri="{BB962C8B-B14F-4D97-AF65-F5344CB8AC3E}">
        <p14:creationId xmlns:p14="http://schemas.microsoft.com/office/powerpoint/2010/main" val="206249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BDCA-8BB4-E56E-4230-2968D84F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Circuit 2: Propagation Delay of the logic combiner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415245-919F-4A35-FFAF-1D3435BB9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8" b="12485"/>
          <a:stretch/>
        </p:blipFill>
        <p:spPr>
          <a:xfrm>
            <a:off x="5146914" y="1608425"/>
            <a:ext cx="6440728" cy="38720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B9967-D0D8-70CE-6342-8B34019A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difference is around 80 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1 is the input side of the first NOR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2 is the output side of the second NOR gate</a:t>
            </a:r>
          </a:p>
        </p:txBody>
      </p:sp>
    </p:spTree>
    <p:extLst>
      <p:ext uri="{BB962C8B-B14F-4D97-AF65-F5344CB8AC3E}">
        <p14:creationId xmlns:p14="http://schemas.microsoft.com/office/powerpoint/2010/main" val="329222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BCCB-FD27-F0EA-2D7E-283F6EFC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Circuit 2: Propagation Delay of the RS Flip Flop and Logic Combiner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E79F4-4CB6-381F-9C9F-EFE9C1C3D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8" b="12485"/>
          <a:stretch/>
        </p:blipFill>
        <p:spPr>
          <a:xfrm>
            <a:off x="5312131" y="1796353"/>
            <a:ext cx="6353830" cy="38198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A4895-9311-7842-91C8-CCB0AB8E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delay is around 152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1 is the input of the first NOR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2 is the output of the RS Flip Flop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the increase in delay due to the more gates added, compared to the </a:t>
            </a:r>
            <a:r>
              <a:rPr lang="en-US"/>
              <a:t>previous waveform.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288F-6F8E-B92C-D17C-3FCCA58E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2: Propagation delay of reset output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4B2FC-AFDB-EF99-8B49-5CA035006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2434"/>
          <a:stretch/>
        </p:blipFill>
        <p:spPr>
          <a:xfrm>
            <a:off x="5285986" y="1530357"/>
            <a:ext cx="6322980" cy="37972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894E9-F098-C605-14EE-33CB192B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delay is around 58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1 is the reset input on the RS Flip Flop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2 is the RS Flip Flop output</a:t>
            </a:r>
          </a:p>
        </p:txBody>
      </p:sp>
    </p:spTree>
    <p:extLst>
      <p:ext uri="{BB962C8B-B14F-4D97-AF65-F5344CB8AC3E}">
        <p14:creationId xmlns:p14="http://schemas.microsoft.com/office/powerpoint/2010/main" val="326698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933</TotalTime>
  <Words>392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Lab 5: Electrical Circuit Interfaces to digital logic</vt:lpstr>
      <vt:lpstr>Circuit Diagrams</vt:lpstr>
      <vt:lpstr>RLC Waveforms: Simulated Vs. Experimental 100 Ohm Resistor </vt:lpstr>
      <vt:lpstr>RLC Waveforms: Simulated Vs. Experimental 1 kilo-Ohm Resistor </vt:lpstr>
      <vt:lpstr>RLC Waveforms: Simulated Vs. Experimental 10 kilo-Ohm Resistor </vt:lpstr>
      <vt:lpstr>Circuit 1 Observations</vt:lpstr>
      <vt:lpstr>Circuit 2: Propagation Delay of the logic combiner</vt:lpstr>
      <vt:lpstr>Circuit 2: Propagation Delay of the RS Flip Flop and Logic Combiner</vt:lpstr>
      <vt:lpstr>Circuit 2: Propagation delay of reset output </vt:lpstr>
      <vt:lpstr>Time delay measurement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Murray</dc:creator>
  <cp:lastModifiedBy>Carson Murray</cp:lastModifiedBy>
  <cp:revision>3</cp:revision>
  <dcterms:created xsi:type="dcterms:W3CDTF">2022-10-11T03:52:51Z</dcterms:created>
  <dcterms:modified xsi:type="dcterms:W3CDTF">2022-10-13T03:18:12Z</dcterms:modified>
</cp:coreProperties>
</file>