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274320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8" d="100"/>
          <a:sy n="18" d="100"/>
        </p:scale>
        <p:origin x="18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8T19:49:38.7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18042 141,'0'38,"-8"204,5-209,-2 0,-1-1,-2 0,-1 0,-16 39,5-25,-20 44,26-63,4-8,-1-1,-13 20,-4-2,-28 51,33-44,-3-1,-41 54,-8 2,-25 27,72-95,1 2,-25 38,46-61,0 0,-1-1,0 1,0-1,-13 11,14-15,-1 1,1-1,-1 0,0-1,0 0,0 0,0 0,-12 2,-3-1,1-1,-41 1,-46-8,35 1,-4 2,-196-14,33-27,-1 1,-152-9,361 46,0-1,1-1,-47-17,29 6,-2 1,0 3,-66-8,-287 12,292 11,76-3,0-1,0-2,-48-12,-105-37,187 53,-96-33,38 12,-78-18,-130-5,125 22,76 12,23 4,-75-20,-43-13,99 25,-68-22,-199-67,320 100,-38-9,-1 2,-54-5,-101 6,162 9,0-3,1-1,-64-15,23 3,0 3,-105-2,-169 14,182 3,-760-2,654 20,188-10,76-9,-348 48,111-1,-6-25,-139-24,148-1,15 20,38-1,1 1,16-2,-360-11,311-7,-226 2,377 4,-127 22,102-10,-638 49,147-63,381-3,191 1,0 1,0 1,1 1,-1 1,1 0,0 2,-35 15,20-7,-1-1,0-2,0-2,-1-1,-66 5,-199-10,184-6,-1152 1,722 3,219 18,92-3,221-15,-309 18,-140 3,420-20,-77 14,-1 0,98-14,26-2,0 0,0 0,-1 0,1 0,0 0,0 0,-1 0,1 0,0 0,0 0,-1 0,1 0,0 0,0 1,0-1,-1 0,1 0,0 0,0 0,0 0,-1 1,1-1,0 0,0 0,0 0,-1 0,1 1,0-1,0 0,0 0,0 1,0-1,0 0,0 0,0 0,0 1,-1-1,1 0,0 0,0 1,0-1,0 0,0 0,1 1,-1 0,1-1,-1 1,1 0,0-1,0 1,-1-1,1 1,0-1,0 1,0-1,0 0,1 1,10 2,1 0,17 2,5 0,109 26,70 12,-112-36,111-7,20 0,-101 14,-18-1,507-3,-389-12,-204 2,-7 1,0-1,1-1,-1-1,40-9,-30 2,10-4,2 1,56-6,40 8,140 9,-157 3,1909 1,-1107-4,-860 1,361-16,-278-3,57-6,-203 24,98-7,122-27,178-48,-269 56,-57 11,0 2,89-4,4 0,-101 9,8-4,83-26,60-10,70 27,2 23,-153 1,28-2,171 4,-252 1,0 4,83 20,-130-21,48 12,162 17,3-31,-8-2,-163 0,295 29,-333-26,409 49,42-54,-251-4,-163-1,88-16,-117 12,283-51,-41 6,-197 37,-8 1,90-3,78 17,-118 2,-84-5,70-11,11-2,329 11,-276 6,2345-1,-2521 1,0-2,1 1,-1-1,1 0,-1-1,13-4,-17 4,0 1,-1-1,1 0,-1-1,1 1,-1-1,0 1,0-1,0 0,-1 0,1 0,-1-1,1 1,-1 0,3-7,-1 0,0-1,0 0,-1 0,0 0,-1-1,2-22,-6-72,1 70,-4-440,5 361,0 110,0-9,0-1,-1 1,-3-15,3 27,1-1,-1 0,1 0,-1 1,0-1,0 0,-1 1,1-1,0 1,-1-1,1 1,-1 0,0 0,0 0,0 0,0 0,0 0,0 0,-1 1,1-1,-6-2,7 4,0 0,-1-1,1 1,-1 0,1 0,-1 0,1 0,-1 0,1 0,0 0,-1 1,1-1,-3 1,-15 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6T04:34:37.509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26968 460,'-1706'0,"1654"-1,1-2,-1-2,-51-13,-451-73,470 81,-151-38,149 22,-97-26,122 37,-66-6,-175 3,-3 21,166-1,-169 15,226-6,-135 36,-222 82,343-101,-1-4,-1-4,-1-5,-146 4,-334-21,267-2,-1285 2,850 3,671 0,-1 4,-83 15,21 5,-397 56,83-59,-2-25,174 0,-725 2,471-34,166 4,288 27,-24 0,-147-26,112 2,-331-52,64 31,-96 9,444 38,1-2,-85-18,17-7,-258-46,29 54,-4 24,186-1,-210 30,-5 0,5-21,362-11,-651-25,542 13,-196-15,271 24,0-3,-93-22,71 7,-41-11,-177-26,-56 37,-3 24,172 0,-880 0,827-4,120 5,-151 23,-179 15,-3-32,399-10,1 3,-1 1,-57 14,-25 14,-113 22,83-33,-40 7,58-4,-249 10,339-33,0 4,-95 19,41 2,-297 55,45-60,-2-23,189 0,-333-1,392 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6T04:35:21.184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0 205,'0'1150,"1"-1101,2 1,2-1,2 0,2-1,28 86,-9-60,56 105,-77-166,1 0,0-1,1 0,10 12,-18-22,1-1,0 1,-1-1,1 1,0-1,0 0,0 0,0 0,0 0,3 1,-4-2,0 1,0-1,0 0,0 0,0 0,-1 0,1 0,0-1,0 1,0 0,0 0,0 0,0-1,-1 1,1 0,0-1,0 1,-1-1,2 0,0-2,1 1,-1-1,0 0,0 0,0-1,0 1,-1 0,1-1,-1 1,2-7,4-23,-1 0,-2 0,0-57,-2 0,-1 14,3 0,14-78,15 0,15-91,15-151,-32 139,-28 219,1 0,2 0,21-71,8 17,-1 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6T04:35:24.445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0,'0'71,"-1"7,15 134,-3-138,2 0,34 102,-4-47,34 92,-56-165,-3 0,-1 1,-4 1,-1 1,3 62,-9 310,-6-367,-1-27,2 0,1 0,2 0,12 49,36 86,-43-146,17 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6T04:35:29.358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0,'-7'4,"1"0,-1 1,1 0,0 0,1 0,-1 1,1 0,0 0,1 0,-1 0,1 1,1 0,-5 10,-2 7,1 0,-9 47,3 14,4 1,1 106,18 35,18-2,-2-22,-21-166,1 0,3-1,1 1,14 37,-3-22,32 96,-36-87,-5-22,15 42,-21-69,2-1,-1 1,1-1,0-1,1 1,1-1,16 17,-12-16,0-1,1-1,1-1,-1 1,1-2,1 0,-1-1,1 0,0-1,0-1,22 3,15 1,1-3,56-1,214-12,-248 6,344-39,-57 3,473 29,-530 11,81-1,-341-1,0-3,-1-1,71-16,-1-8,162-62,-28 0,-182 72,127-20,174 19,-357 19,64 3,-65-3,1 2,-1-1,0 1,0 0,10 5,-18-7,1 1,0 0,-1-1,1 1,-1 0,1 0,-1 0,0 0,1 0,-1 1,0-1,0 0,0 0,0 1,1 1,-1-2,-1 0,0 0,0 1,1-1,-1 0,0 0,0 1,0-1,0 0,0 0,-1 1,1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6T04:35:44.966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0,'0'25,"0"47,0 62,0 33,0 14,0-12,0-7,0-8,0-4,0-14,0-6,0 26,0 0,0-2,0-2,0-13,0-32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6T04:36:28.385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6T04:36:31.002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0 392,'609'0,"-558"0,0 3,0 2,56 13,16 10,284 50,-43-57,3-23,-201 0,339-1,-461 4,0 1,0 2,71 17,56 20,305 69,-363-90,153 7,-206-24,1 3,78 18,-50-2,45 12,150 17,71-31,2-22,-179-1,719 1,-776-3,138-21,-102 7,122-20,-88-9,57-32,66-36,-58 15,171-64,-133 60,-53 21,69-3,-236 71,0 5,90-4,254 22,-228 0,993-1,-723-7,-458 1,-9 0,-24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6T04:36:32.948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9784,'-1'-6,"1"0,-1 0,0-1,0 1,0 0,-1 1,0-1,0 0,-1 0,0 1,0 0,-4-7,2 3,-49-78,-11-20,-24-63,50 93,4 7,-40-111,58 127,3 0,-16-109,14-327,17 418,5-468,1-120,-42 222,4 128,21-538,12 554,-2-1483,1 1727,2 0,2 0,14-60,16-32,21-102,-38 118,4-173,-23-127,-2 254,0-982,4 789,-1 253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6T04:37:13.001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1 101,'6'1,"-1"-1,1 1,0 0,9 4,6 0,60 14,51 8,36 8,-113-21,63 7,4-13,129-8,-112-3,663 3,-606-16,-56 3,-68 6,102-20,-81 0,-55 16,42-9,-20 12,78-1,62 11,-85 0,286-2,-363-2,-1-2,0-2,54-14,51-9,3 17,-10 2,52-5,245 13,-314 9,216 42,110 58,-161-28,112 28,-318-91,16 5,-72-15,25 7,47 20,-16-4,106 27,82 3,-108-26,293 55,-447-87,105 14,115 2,431-17,-263-2,117 2,-412-4,152-27,-141 15,-50 9,-23 4,61-15,-75 12,128-30,-102 26,65-23,-35 8,-43 15,-6 2,36-7,-35 10,1-1,-1-2,0-1,-1-1,0-2,31-17,-27 9,-13 9,0 0,31-13,3 6,83-17,-95 26,468-94,-128 36,-308 53,0 3,0 3,78 2,-85 7,381 17,-296-1,857 48,14-60,-531-6,-437 3,87 13,50 23,-173-35,518 82,-491-81,868 73,-888-75,197 9,-4-14,-93-12,18-1,32 14,-1 11,86 5,586 39,0 0,-209-47,-359-8,-73-14,-61 2,-102 10,1-3,56-16,-50 11,59-7,9 10,35-4,98-7,1 21,-104 1,197-2,-297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6T04:37:15.599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1,'11'6,"-1"2,0-1,0 1,0 0,-1 1,0 0,0 1,10 15,4 11,23 47,-24-42,-11-21,42 82,-44-80,0-1,-2 1,6 24,45 188,-49-181,-1-1,0 64,-10 107,0-98,2-46,0 24,-15 115,2-78,4 177,10-270,13 72,-6-73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8T19:49:54.9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1,'93'4,"132"23,-55-4,225-1,3-23,-127-2,1187 3,-1417 2,0 1,56 11,79 30,45 34,-5 17,103 39,-174-76,4 1,-106-44,71 14,-35-17,126 4,84-18,-151 0,1181 0,-727 3,-411 13,-115-6,-36-5,0 1,-1 1,56 18,-65-16,-10-4,0 0,1 1,-2 1,1-1,-1 2,1-1,-1 1,9 9,6 12,-17-20,-1 1,1-1,0 0,0-1,13 9,-4-5,0-1,0 0,1-2,0 0,0-1,1 0,0-2,0 0,0-1,29 1,156 10,7 3,6 1,-171-13,143 22,-127-13,3 2,131 15,-81-26,85 8,-53 1,173-6,-314-8,7 0,1 0,-1 1,19 3,-27-3,-1-1,0 1,0 1,1-1,-1 0,0 1,0-1,-1 1,1 0,0 0,0 0,-1 0,0 1,1-1,-1 1,0-1,0 1,2 4,0 1,-1 1,0 0,0-1,-1 1,0 0,-1 0,0 14,-3 68,1-60,-6 185,8-209,-2 0,1 1,-1-1,0 0,-1 0,1-1,-1 1,-1 0,1 0,-1-1,0 0,-1 1,0-1,-6 8,5-7,-1 1,0-1,-1-1,1 1,-1-1,0 0,-1-1,1 0,-1 0,0-1,0 1,-1-2,1 1,-1-1,0-1,0 1,-13 0,7-1,0-2,1 0,-1 0,1-1,-1-1,-21-6,3-1,-53-25,36 10,0-2,-78-56,-77-82,80 49,93 82,-46-61,70 82,1 1,1-1,0-1,0 1,2-1,-1 0,2 0,-1 0,2 0,-2-17,-3-24,-2 1,-27-86,28 122,0 0,-1 1,0 0,-2 1,-17-22,22 30,0 0,0 1,0 0,-1 0,0 0,0 1,0 0,-1 0,0 1,1 0,-2 1,1-1,0 1,-1 1,1 0,-1 0,0 1,0 0,-9 0,-131 4,25 1,147-4,-1-2,1 0,37-9,68-26,-4 2,-72 25,1 2,-1 3,95 3,-142 2,1 0,0 1,-1-1,1 1,-1 0,1 1,-1 0,0-1,0 2,6 1,-8-1,0-1,0 0,0 1,0 0,0 0,-1-1,1 2,-1-1,0 0,0 0,0 1,0-1,-1 1,1-1,0 6,2 5,-1 0,0 0,-2 1,1 19,-5 61,0-37,1 115,-1 43,-13-80,5-58,-11 32,14-74,-6 46,9-23,3 1,6 65,-3-119,0 0,0 0,0 0,0-1,1 1,3 7,-4-11,1 1,-1-1,1 1,0-1,-1 0,1 1,0-1,0 0,1 0,-1-1,0 1,1 0,-1-1,1 1,3 0,8 2,0 0,0-1,0-1,1 0,0-1,26-1,0 0,8 3,-1 2,65 16,94 38,22 6,-101-30,17 5,2-7,258 24,-324-52,-1-3,1-3,97-15,146-56,-163 31,108-18,2 12,367-17,-475 58,937-24,839 31,-1896 1,70 13,7 1,214-13,-226-17,-13 0,403 4,-307 12,-126-1,83-3,-134 1,1-2,-1 0,-1 0,26-10,49-30,-17 8,-31 19,0 1,2 2,-1 1,1 3,1 1,-1 2,83 0,-94 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6T04:37:18.450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0,'11'57,"-2"1,0 67,8 52,-7-112,10 52,5 135,-25 144,-2-168,2 229,2-386,4-1,15 73,8-29,1 1,-23-61,2 106,-9-158,-1 14,-1-15,-2-7,-3-13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6T04:37:20.690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0,'0'14,"2"1,0-1,4 15,3 18,0 72,-8-76,3 0,8 43,-4-53,8 36,12 120,-26 135,-2-23,4-270,0 0,3 0,19 57,-1-1,-6-3,7 31,-10-62,-3 1,-2 1,5 72,-15 130,-2-176,0-31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6T04:37:24.001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0,'14'1,"1"1,-1 0,15 4,18 3,4-3,-15-2,48 10,-18 4,1-4,94 8,-76-17,-1-5,1-3,0-4,86-18,-85 10,160-7,91 22,-147 2,1078-2,-1212 2,80 12,56 21,34 5,37-27,8 1,-137 9,183 42,329 62,-541-110,1-4,182-3,89-17,-164-9,-31 0,-64 14,159 16,-268-13,81 9,112-1,-192-9,0-1,0 0,1 0,11-4,-18 3,-1 1,1 0,0-1,-1 0,1 0,-1 0,0 0,0-1,0 1,0-1,0 0,0 0,3-4,9-21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8T19:55:04.0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1 115,'4'3,"0"1,0-1,1-1,-1 1,1-1,0 1,0-1,0-1,0 1,0-1,8 2,8 0,32 0,-36-3,9 2,-1-2,0 2,0 0,0 2,33 9,-21-1,-1 2,-1 1,59 35,-76-39,1-1,-1-1,2 0,-1-2,1 0,1-1,-1-1,1-1,31 3,-41-6,0 0,0 1,0 0,-1 1,1 0,0 0,-1 1,0 1,12 7,0 0,1-1,0-1,1-1,0-1,0-1,1-1,0-2,0 0,0-1,29-1,572-7,-598 5,-6 1,1-1,-1-1,0-1,42-9,28-21,-52 17,61-14,-45 19,106-5,58 16,-194-1,-15 1,1-1,0-1,0 0,13-3,-25 4,1 0,0 0,0-1,-1 1,1 0,0 0,-1-1,1 1,0 0,-1-1,1 1,-1-1,1 1,-1-1,1 1,-1-1,1 1,0-2,-1 2,0-1,0 1,0-1,0 1,0-1,0 1,0-1,0 1,0 0,0-1,0 1,0-1,0 1,-1-1,1 1,0-1,0 1,-1 0,1-1,0 1,-1-1,-3-3,1 1,-1-1,0 1,-6-4,4 4,-9-7,-34-15,17 9,31 16,1 0,-1-1,0 1,1 0,-1-1,1 1,-1 0,1-1,-1 1,1-1,-1 1,1-1,-1 1,1-1,0 1,-1-2,1 2,0 0,0-1,0 1,0 0,0 0,0-1,0 1,1 0,-1 0,0 0,0-1,0 1,0 0,1 0,-1 0,0 0,0-1,0 1,1 0,-1 0,0 0,0 0,1 0,-1 0,0 0,0 0,1 0,-1 0,26-3,-24 3,58 0,-52 1,-19-3,-74-38,32 18,-128-51,139 59,-1 1,-59-9,95 20,20 3,-7-1,84 1,75 4,-124-2,79 17,-114-19,0 1,0 0,-1 0,6 3,-10-5,-1 0,1 1,-1-1,1 0,-1 0,0 0,1 1,-1-1,1 0,-1 0,0 1,1-1,-1 0,0 1,0-1,1 0,-1 1,0-1,0 1,1-1,-1 1,0-1,0 0,0 1,0-1,1 1,-1-1,0 1,0-1,0 1,0-1,0 0,0 1,0-1,-1 1,1 0,-1 0,1 0,-1 0,0 0,0 0,0-1,0 1,0 0,0 0,0-1,0 1,-3 0,0 1,0-1,-1 0,1 0,-1 0,1-1,0 0,-1 1,1-1,-1-1,1 1,-8-2,-4-2,-28-11,32 11,-158-50,132 46,-1 1,-61-3,-20 9,102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8T19:55:08.7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38,'1295'0,"-1064"-18,-72 3,202 11,-251 4,-95 0,31 1,-43 0,1-1,-1 1,0 0,1-1,-1 1,0 1,1-1,-1 0,0 1,3 2,-6-4,1 0,-1 0,0 0,0 0,0 1,0-1,1 0,-1 0,0 0,0 0,0 1,0-1,0 0,0 0,0 0,1 1,-1-1,0 0,0 0,0 1,0-1,0 0,0 0,0 0,0 1,0-1,0 0,0 0,0 0,0 1,0-1,-1 0,1 0,0 1,0-1,0 0,0 0,0 0,0 0,0 1,-1-1,1 0,0 0,0 0,0 0,0 0,-1 1,1-1,0 0,0 0,0 0,-1 0,1 0,0 0,0 0,0 0,-1 0,1 0,-1 0,-14 5,-25 0,-1-2,-56-2,69-1,20 0,-1 1,1-1,-1 2,1-1,-15 5,21-5,1-1,-1 1,0 0,1 0,-1 0,1 0,-1 0,1 0,-1 0,1 0,0 1,-1-1,1 1,-1 1,1-2,1 1,0-1,-1 0,1 1,0-1,0 0,0 1,-1-1,2 1,-1-1,0 0,0 1,0-1,1 0,-1 1,0-1,1 0,-1 1,1-1,0 0,1 2,2 4,1-1,0 0,0 0,1 0,0 0,0-1,0 0,0-1,14 8,0-1,0-2,29 10,-24-12,0-1,0 0,1-2,38 1,105-8,-69 0,268 2,-335 0,-1-1,43-9,62-22,-101 25,0 2,56-4,73 7,-126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8T19:59:32.2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8T19:59:35.8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8T20:12:54.2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8T20:14:22.9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6T04:34:32.969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3469,'0'-940,"0"901,1 1,2 0,2-1,13-53,18-21,19-78,-38 94,6-173,-23-103,-2 255,-1-393,-38 33,37 449,-10-74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387342"/>
            <a:ext cx="23317200" cy="1146048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7289782"/>
            <a:ext cx="20574000" cy="794765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6C61-4ECE-4823-A194-2B953F9D716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7215-8CE1-4D5F-8CA6-4112FF4C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2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6C61-4ECE-4823-A194-2B953F9D716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7215-8CE1-4D5F-8CA6-4112FF4C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752600"/>
            <a:ext cx="591502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752600"/>
            <a:ext cx="17402175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6C61-4ECE-4823-A194-2B953F9D716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7215-8CE1-4D5F-8CA6-4112FF4C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1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6C61-4ECE-4823-A194-2B953F9D716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7215-8CE1-4D5F-8CA6-4112FF4C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6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8206749"/>
            <a:ext cx="23660100" cy="1369313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2029429"/>
            <a:ext cx="23660100" cy="720089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6C61-4ECE-4823-A194-2B953F9D716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7215-8CE1-4D5F-8CA6-4112FF4C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4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8763000"/>
            <a:ext cx="1165860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8763000"/>
            <a:ext cx="1165860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6C61-4ECE-4823-A194-2B953F9D716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7215-8CE1-4D5F-8CA6-4112FF4C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7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752607"/>
            <a:ext cx="2366010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069582"/>
            <a:ext cx="11605020" cy="395477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2024360"/>
            <a:ext cx="11605020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069582"/>
            <a:ext cx="11662173" cy="395477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2024360"/>
            <a:ext cx="1166217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6C61-4ECE-4823-A194-2B953F9D716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7215-8CE1-4D5F-8CA6-4112FF4C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6C61-4ECE-4823-A194-2B953F9D716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7215-8CE1-4D5F-8CA6-4112FF4C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5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6C61-4ECE-4823-A194-2B953F9D716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7215-8CE1-4D5F-8CA6-4112FF4C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2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194560"/>
            <a:ext cx="8847534" cy="768096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4739647"/>
            <a:ext cx="13887450" cy="233934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9875520"/>
            <a:ext cx="8847534" cy="1829562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6C61-4ECE-4823-A194-2B953F9D716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7215-8CE1-4D5F-8CA6-4112FF4C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5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194560"/>
            <a:ext cx="8847534" cy="768096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4739647"/>
            <a:ext cx="13887450" cy="233934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9875520"/>
            <a:ext cx="8847534" cy="1829562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6C61-4ECE-4823-A194-2B953F9D716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7215-8CE1-4D5F-8CA6-4112FF4C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3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752607"/>
            <a:ext cx="2366010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8763000"/>
            <a:ext cx="2366010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0510487"/>
            <a:ext cx="61722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56C61-4ECE-4823-A194-2B953F9D716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0510487"/>
            <a:ext cx="92583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0510487"/>
            <a:ext cx="61722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7215-8CE1-4D5F-8CA6-4112FF4C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9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.png"/><Relationship Id="rId39" Type="http://schemas.openxmlformats.org/officeDocument/2006/relationships/customXml" Target="../ink/ink17.xml"/><Relationship Id="rId21" Type="http://schemas.openxmlformats.org/officeDocument/2006/relationships/customXml" Target="../ink/ink7.xml"/><Relationship Id="rId34" Type="http://schemas.openxmlformats.org/officeDocument/2006/relationships/image" Target="../media/image11.png"/><Relationship Id="rId42" Type="http://schemas.openxmlformats.org/officeDocument/2006/relationships/image" Target="../media/image15.png"/><Relationship Id="rId47" Type="http://schemas.openxmlformats.org/officeDocument/2006/relationships/customXml" Target="../ink/ink21.xml"/><Relationship Id="rId50" Type="http://schemas.openxmlformats.org/officeDocument/2006/relationships/image" Target="../media/image19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20" Type="http://schemas.openxmlformats.org/officeDocument/2006/relationships/customXml" Target="../ink/ink6.xml"/><Relationship Id="rId29" Type="http://schemas.openxmlformats.org/officeDocument/2006/relationships/customXml" Target="../ink/ink12.xml"/><Relationship Id="rId41" Type="http://schemas.openxmlformats.org/officeDocument/2006/relationships/customXml" Target="../ink/ink1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4" Type="http://schemas.openxmlformats.org/officeDocument/2006/relationships/image" Target="../media/image5.png"/><Relationship Id="rId32" Type="http://schemas.openxmlformats.org/officeDocument/2006/relationships/image" Target="../media/image10.png"/><Relationship Id="rId37" Type="http://schemas.openxmlformats.org/officeDocument/2006/relationships/customXml" Target="../ink/ink16.xml"/><Relationship Id="rId40" Type="http://schemas.openxmlformats.org/officeDocument/2006/relationships/image" Target="../media/image14.png"/><Relationship Id="rId45" Type="http://schemas.openxmlformats.org/officeDocument/2006/relationships/customXml" Target="../ink/ink20.xml"/><Relationship Id="rId5" Type="http://schemas.openxmlformats.org/officeDocument/2006/relationships/image" Target="../media/image2.png"/><Relationship Id="rId23" Type="http://schemas.openxmlformats.org/officeDocument/2006/relationships/customXml" Target="../ink/ink9.xml"/><Relationship Id="rId28" Type="http://schemas.openxmlformats.org/officeDocument/2006/relationships/image" Target="../media/image7.png"/><Relationship Id="rId36" Type="http://schemas.openxmlformats.org/officeDocument/2006/relationships/image" Target="../media/image12.png"/><Relationship Id="rId49" Type="http://schemas.openxmlformats.org/officeDocument/2006/relationships/customXml" Target="../ink/ink22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customXml" Target="../ink/ink13.xml"/><Relationship Id="rId44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2" Type="http://schemas.openxmlformats.org/officeDocument/2006/relationships/customXml" Target="../ink/ink8.xml"/><Relationship Id="rId27" Type="http://schemas.openxmlformats.org/officeDocument/2006/relationships/customXml" Target="../ink/ink11.xml"/><Relationship Id="rId30" Type="http://schemas.openxmlformats.org/officeDocument/2006/relationships/image" Target="../media/image8.png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18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13.png"/><Relationship Id="rId4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871DF8F-6855-5AFF-15E5-72B3F7D81C53}"/>
              </a:ext>
            </a:extLst>
          </p:cNvPr>
          <p:cNvSpPr/>
          <p:nvPr/>
        </p:nvSpPr>
        <p:spPr>
          <a:xfrm>
            <a:off x="10251872" y="502241"/>
            <a:ext cx="5386647" cy="387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68D4A-C6C0-AB20-2CD7-25D7C8DE1AC2}"/>
              </a:ext>
            </a:extLst>
          </p:cNvPr>
          <p:cNvSpPr txBox="1"/>
          <p:nvPr/>
        </p:nvSpPr>
        <p:spPr>
          <a:xfrm>
            <a:off x="10961226" y="1156178"/>
            <a:ext cx="4001193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40" dirty="0"/>
              <a:t>Is power being supplied to the switches and flip flop?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6CD61F-7A7A-F838-9FEF-574A9386F580}"/>
              </a:ext>
            </a:extLst>
          </p:cNvPr>
          <p:cNvCxnSpPr>
            <a:cxnSpLocks/>
          </p:cNvCxnSpPr>
          <p:nvPr/>
        </p:nvCxnSpPr>
        <p:spPr>
          <a:xfrm>
            <a:off x="13987054" y="154409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15948F-8D83-3433-A8C8-15E624F6C4DA}"/>
              </a:ext>
            </a:extLst>
          </p:cNvPr>
          <p:cNvCxnSpPr>
            <a:stCxn id="2" idx="6"/>
          </p:cNvCxnSpPr>
          <p:nvPr/>
        </p:nvCxnSpPr>
        <p:spPr>
          <a:xfrm>
            <a:off x="15638522" y="2441879"/>
            <a:ext cx="3846021" cy="2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2B6467A-D914-AFB5-E53A-F08DEE078143}"/>
              </a:ext>
            </a:extLst>
          </p:cNvPr>
          <p:cNvSpPr/>
          <p:nvPr/>
        </p:nvSpPr>
        <p:spPr>
          <a:xfrm>
            <a:off x="19484542" y="1732523"/>
            <a:ext cx="4211781" cy="164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DAE1A-05E0-A093-DDA0-81CCA0DD119A}"/>
              </a:ext>
            </a:extLst>
          </p:cNvPr>
          <p:cNvSpPr txBox="1"/>
          <p:nvPr/>
        </p:nvSpPr>
        <p:spPr>
          <a:xfrm>
            <a:off x="19606460" y="2044269"/>
            <a:ext cx="3967941" cy="101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87" dirty="0"/>
              <a:t>Check supply voltage and connections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DBF40-DAE5-79A9-02F7-68E6E209C041}"/>
              </a:ext>
            </a:extLst>
          </p:cNvPr>
          <p:cNvSpPr txBox="1"/>
          <p:nvPr/>
        </p:nvSpPr>
        <p:spPr>
          <a:xfrm>
            <a:off x="4682345" y="11678480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Polarity right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53DDC79-9B70-3FAC-DABF-DD46513EF337}"/>
              </a:ext>
            </a:extLst>
          </p:cNvPr>
          <p:cNvCxnSpPr>
            <a:stCxn id="8" idx="0"/>
            <a:endCxn id="2" idx="0"/>
          </p:cNvCxnSpPr>
          <p:nvPr/>
        </p:nvCxnSpPr>
        <p:spPr>
          <a:xfrm rot="16200000" flipV="1">
            <a:off x="16652668" y="-3205239"/>
            <a:ext cx="1230285" cy="8645236"/>
          </a:xfrm>
          <a:prstGeom prst="bentConnector3">
            <a:avLst>
              <a:gd name="adj1" fmla="val 1198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C0FA7EA-32F3-DAFB-B9F7-A50EAEFB6625}"/>
              </a:ext>
            </a:extLst>
          </p:cNvPr>
          <p:cNvCxnSpPr>
            <a:stCxn id="2" idx="4"/>
          </p:cNvCxnSpPr>
          <p:nvPr/>
        </p:nvCxnSpPr>
        <p:spPr>
          <a:xfrm rot="5400000">
            <a:off x="9520348" y="1444352"/>
            <a:ext cx="487680" cy="6362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10CD0D1-768A-6300-63DA-2B6DE9216285}"/>
              </a:ext>
            </a:extLst>
          </p:cNvPr>
          <p:cNvSpPr/>
          <p:nvPr/>
        </p:nvSpPr>
        <p:spPr>
          <a:xfrm>
            <a:off x="1196541" y="2929558"/>
            <a:ext cx="5386647" cy="387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488C51-4979-2109-AB57-00296B003642}"/>
              </a:ext>
            </a:extLst>
          </p:cNvPr>
          <p:cNvSpPr txBox="1"/>
          <p:nvPr/>
        </p:nvSpPr>
        <p:spPr>
          <a:xfrm>
            <a:off x="2011189" y="4032044"/>
            <a:ext cx="3757353" cy="16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13" dirty="0"/>
              <a:t>Does Start/Stop LED work when pressed?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986938-5C27-2C62-0D52-75E82B75E876}"/>
              </a:ext>
            </a:extLst>
          </p:cNvPr>
          <p:cNvCxnSpPr>
            <a:stCxn id="19" idx="4"/>
          </p:cNvCxnSpPr>
          <p:nvPr/>
        </p:nvCxnSpPr>
        <p:spPr>
          <a:xfrm>
            <a:off x="3889860" y="6808831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55762F0-B0C6-C58B-EA97-B5979FCA7A89}"/>
              </a:ext>
            </a:extLst>
          </p:cNvPr>
          <p:cNvSpPr/>
          <p:nvPr/>
        </p:nvSpPr>
        <p:spPr>
          <a:xfrm>
            <a:off x="1215012" y="7762023"/>
            <a:ext cx="5386647" cy="387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29412-CA29-A732-6B71-F85FDDBB3997}"/>
              </a:ext>
            </a:extLst>
          </p:cNvPr>
          <p:cNvSpPr txBox="1"/>
          <p:nvPr/>
        </p:nvSpPr>
        <p:spPr>
          <a:xfrm>
            <a:off x="2227322" y="9338928"/>
            <a:ext cx="3541221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13" dirty="0"/>
              <a:t>Check LED Polarity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D1ADDC-38A2-C085-1BC3-85F3BF4A0667}"/>
              </a:ext>
            </a:extLst>
          </p:cNvPr>
          <p:cNvSpPr/>
          <p:nvPr/>
        </p:nvSpPr>
        <p:spPr>
          <a:xfrm>
            <a:off x="1196540" y="12594488"/>
            <a:ext cx="5386647" cy="387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13" dirty="0"/>
              <a:t>Check Resistor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EF72BB-D994-1AF1-0D99-FF7385ACFDA8}"/>
              </a:ext>
            </a:extLst>
          </p:cNvPr>
          <p:cNvCxnSpPr>
            <a:cxnSpLocks/>
          </p:cNvCxnSpPr>
          <p:nvPr/>
        </p:nvCxnSpPr>
        <p:spPr>
          <a:xfrm>
            <a:off x="3889859" y="11641296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7FD523-1CB9-3B99-9626-209B4979C2F8}"/>
              </a:ext>
            </a:extLst>
          </p:cNvPr>
          <p:cNvSpPr txBox="1"/>
          <p:nvPr/>
        </p:nvSpPr>
        <p:spPr>
          <a:xfrm>
            <a:off x="4150332" y="6985612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769D2F-F889-0028-DC28-BD612B4F5A66}"/>
              </a:ext>
            </a:extLst>
          </p:cNvPr>
          <p:cNvSpPr txBox="1"/>
          <p:nvPr/>
        </p:nvSpPr>
        <p:spPr>
          <a:xfrm>
            <a:off x="17183986" y="1851303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No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36434C-C182-EE7F-4743-6A490F1723FD}"/>
              </a:ext>
            </a:extLst>
          </p:cNvPr>
          <p:cNvCxnSpPr>
            <a:cxnSpLocks/>
          </p:cNvCxnSpPr>
          <p:nvPr/>
        </p:nvCxnSpPr>
        <p:spPr>
          <a:xfrm>
            <a:off x="3908330" y="16473761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C85679-2663-F379-69C1-EB44DC41083E}"/>
              </a:ext>
            </a:extLst>
          </p:cNvPr>
          <p:cNvSpPr txBox="1"/>
          <p:nvPr/>
        </p:nvSpPr>
        <p:spPr>
          <a:xfrm>
            <a:off x="21976024" y="12232928"/>
            <a:ext cx="3312340" cy="101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Resistor connected wrong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9C734D-A9B4-6877-FD25-1C61AE77A92A}"/>
              </a:ext>
            </a:extLst>
          </p:cNvPr>
          <p:cNvCxnSpPr>
            <a:cxnSpLocks/>
          </p:cNvCxnSpPr>
          <p:nvPr/>
        </p:nvCxnSpPr>
        <p:spPr>
          <a:xfrm>
            <a:off x="6583185" y="9756396"/>
            <a:ext cx="11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F225E1-5B89-4508-C4B7-CBE0BA9C6FDD}"/>
              </a:ext>
            </a:extLst>
          </p:cNvPr>
          <p:cNvSpPr txBox="1"/>
          <p:nvPr/>
        </p:nvSpPr>
        <p:spPr>
          <a:xfrm>
            <a:off x="19658181" y="11737556"/>
            <a:ext cx="1429563" cy="101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Polarity right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7D1FB0-C1DF-95F3-F6FE-6C7DA44F8D15}"/>
              </a:ext>
            </a:extLst>
          </p:cNvPr>
          <p:cNvSpPr/>
          <p:nvPr/>
        </p:nvSpPr>
        <p:spPr>
          <a:xfrm>
            <a:off x="7750662" y="9085842"/>
            <a:ext cx="2360814" cy="134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Switch polarity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5D5211-093A-59A5-A9E3-795A0E44FE55}"/>
              </a:ext>
            </a:extLst>
          </p:cNvPr>
          <p:cNvCxnSpPr>
            <a:cxnSpLocks/>
          </p:cNvCxnSpPr>
          <p:nvPr/>
        </p:nvCxnSpPr>
        <p:spPr>
          <a:xfrm>
            <a:off x="10111476" y="9756395"/>
            <a:ext cx="11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73B471-B50C-14F5-DBE8-5796C7220B9C}"/>
              </a:ext>
            </a:extLst>
          </p:cNvPr>
          <p:cNvCxnSpPr>
            <a:cxnSpLocks/>
          </p:cNvCxnSpPr>
          <p:nvPr/>
        </p:nvCxnSpPr>
        <p:spPr>
          <a:xfrm>
            <a:off x="6540695" y="14478701"/>
            <a:ext cx="11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D759132-38EC-AC10-6715-65007D8F252F}"/>
              </a:ext>
            </a:extLst>
          </p:cNvPr>
          <p:cNvSpPr/>
          <p:nvPr/>
        </p:nvSpPr>
        <p:spPr>
          <a:xfrm>
            <a:off x="7750661" y="13914420"/>
            <a:ext cx="2360814" cy="134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Fix connection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E3C049-019D-B02A-001E-2D99C42E30EF}"/>
              </a:ext>
            </a:extLst>
          </p:cNvPr>
          <p:cNvSpPr txBox="1"/>
          <p:nvPr/>
        </p:nvSpPr>
        <p:spPr>
          <a:xfrm>
            <a:off x="4573356" y="16636321"/>
            <a:ext cx="3934691" cy="101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Resistor grounded and connected correctly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0CE66A-90F0-1834-7890-12A61F55628E}"/>
              </a:ext>
            </a:extLst>
          </p:cNvPr>
          <p:cNvCxnSpPr>
            <a:cxnSpLocks/>
          </p:cNvCxnSpPr>
          <p:nvPr/>
        </p:nvCxnSpPr>
        <p:spPr>
          <a:xfrm>
            <a:off x="10111476" y="14534120"/>
            <a:ext cx="11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7953D5B-8266-CE60-4B1B-1DA62CCF8BE2}"/>
              </a:ext>
            </a:extLst>
          </p:cNvPr>
          <p:cNvSpPr/>
          <p:nvPr/>
        </p:nvSpPr>
        <p:spPr>
          <a:xfrm>
            <a:off x="1215012" y="17426953"/>
            <a:ext cx="5386647" cy="387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13" dirty="0"/>
              <a:t>Check continuity of Switch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BF00DC-B2A1-F1DA-AC2B-5BA5A73D3712}"/>
              </a:ext>
            </a:extLst>
          </p:cNvPr>
          <p:cNvSpPr txBox="1"/>
          <p:nvPr/>
        </p:nvSpPr>
        <p:spPr>
          <a:xfrm>
            <a:off x="362015" y="20996102"/>
            <a:ext cx="2711796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Continuity good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8CA303-77F1-E19D-5768-96B891BE5571}"/>
              </a:ext>
            </a:extLst>
          </p:cNvPr>
          <p:cNvSpPr txBox="1"/>
          <p:nvPr/>
        </p:nvSpPr>
        <p:spPr>
          <a:xfrm>
            <a:off x="6322723" y="18153064"/>
            <a:ext cx="3934691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Continuity bad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41EADBB-9B3E-C313-6960-036CE2AF7480}"/>
              </a:ext>
            </a:extLst>
          </p:cNvPr>
          <p:cNvCxnSpPr>
            <a:cxnSpLocks/>
            <a:stCxn id="44" idx="4"/>
            <a:endCxn id="19" idx="2"/>
          </p:cNvCxnSpPr>
          <p:nvPr/>
        </p:nvCxnSpPr>
        <p:spPr>
          <a:xfrm rot="5400000" flipH="1">
            <a:off x="-5666082" y="11731810"/>
            <a:ext cx="16437031" cy="2711794"/>
          </a:xfrm>
          <a:prstGeom prst="bentConnector4">
            <a:avLst>
              <a:gd name="adj1" fmla="val -1483"/>
              <a:gd name="adj2" fmla="val 1335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43F072-2375-D856-2085-C12A182EE452}"/>
              </a:ext>
            </a:extLst>
          </p:cNvPr>
          <p:cNvCxnSpPr>
            <a:cxnSpLocks/>
          </p:cNvCxnSpPr>
          <p:nvPr/>
        </p:nvCxnSpPr>
        <p:spPr>
          <a:xfrm>
            <a:off x="6601655" y="19366585"/>
            <a:ext cx="11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14AC23E-B7C6-97EB-8F21-FC0BF44CECFD}"/>
              </a:ext>
            </a:extLst>
          </p:cNvPr>
          <p:cNvSpPr/>
          <p:nvPr/>
        </p:nvSpPr>
        <p:spPr>
          <a:xfrm>
            <a:off x="7822707" y="18701026"/>
            <a:ext cx="2360814" cy="134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Replace switch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166B34B-8945-5EE3-E0E3-0FF4EF25CD42}"/>
              </a:ext>
            </a:extLst>
          </p:cNvPr>
          <p:cNvCxnSpPr>
            <a:cxnSpLocks/>
            <a:stCxn id="51" idx="3"/>
            <a:endCxn id="19" idx="5"/>
          </p:cNvCxnSpPr>
          <p:nvPr/>
        </p:nvCxnSpPr>
        <p:spPr>
          <a:xfrm flipH="1" flipV="1">
            <a:off x="5794332" y="6240725"/>
            <a:ext cx="4389193" cy="13130861"/>
          </a:xfrm>
          <a:prstGeom prst="bentConnector4">
            <a:avLst>
              <a:gd name="adj1" fmla="val -26450"/>
              <a:gd name="adj2" fmla="val 926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0CAD689-3776-01F5-FAB7-8758B9D7A1AC}"/>
              </a:ext>
            </a:extLst>
          </p:cNvPr>
          <p:cNvCxnSpPr>
            <a:cxnSpLocks/>
          </p:cNvCxnSpPr>
          <p:nvPr/>
        </p:nvCxnSpPr>
        <p:spPr>
          <a:xfrm>
            <a:off x="6322719" y="5706342"/>
            <a:ext cx="6639100" cy="534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07D14E2-3746-AFC9-0EFC-AA33C719B2D8}"/>
              </a:ext>
            </a:extLst>
          </p:cNvPr>
          <p:cNvSpPr txBox="1"/>
          <p:nvPr/>
        </p:nvSpPr>
        <p:spPr>
          <a:xfrm>
            <a:off x="10178780" y="4126847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AAB308-0FD6-5041-8261-4440211BAF31}"/>
              </a:ext>
            </a:extLst>
          </p:cNvPr>
          <p:cNvSpPr txBox="1"/>
          <p:nvPr/>
        </p:nvSpPr>
        <p:spPr>
          <a:xfrm>
            <a:off x="16000817" y="8165473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Yes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E8C792-7EAD-BF41-D825-3DE0034797E2}"/>
              </a:ext>
            </a:extLst>
          </p:cNvPr>
          <p:cNvCxnSpPr>
            <a:cxnSpLocks/>
          </p:cNvCxnSpPr>
          <p:nvPr/>
        </p:nvCxnSpPr>
        <p:spPr>
          <a:xfrm>
            <a:off x="18300436" y="6240481"/>
            <a:ext cx="11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34A66F0-A3EA-7715-F1F4-E5A4EF589188}"/>
              </a:ext>
            </a:extLst>
          </p:cNvPr>
          <p:cNvSpPr txBox="1"/>
          <p:nvPr/>
        </p:nvSpPr>
        <p:spPr>
          <a:xfrm>
            <a:off x="18520264" y="5674410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22F2BB-84E9-5D77-A593-71F8C281DD9A}"/>
              </a:ext>
            </a:extLst>
          </p:cNvPr>
          <p:cNvSpPr txBox="1"/>
          <p:nvPr/>
        </p:nvSpPr>
        <p:spPr>
          <a:xfrm>
            <a:off x="7242664" y="5305810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Yes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44331BD-555A-857F-7FE9-38182D319C7A}"/>
              </a:ext>
            </a:extLst>
          </p:cNvPr>
          <p:cNvCxnSpPr>
            <a:cxnSpLocks/>
          </p:cNvCxnSpPr>
          <p:nvPr/>
        </p:nvCxnSpPr>
        <p:spPr>
          <a:xfrm>
            <a:off x="15771298" y="8044299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D8AE9655-7011-1907-B4FA-5EED60E7A462}"/>
              </a:ext>
            </a:extLst>
          </p:cNvPr>
          <p:cNvSpPr/>
          <p:nvPr/>
        </p:nvSpPr>
        <p:spPr>
          <a:xfrm>
            <a:off x="13076352" y="4289407"/>
            <a:ext cx="5386647" cy="387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Measure flip flop with scope : </a:t>
            </a:r>
          </a:p>
          <a:p>
            <a:pPr algn="ctr"/>
            <a:r>
              <a:rPr lang="en-US" sz="2987" dirty="0"/>
              <a:t>Start Q &gt; 3.5 V</a:t>
            </a:r>
          </a:p>
          <a:p>
            <a:pPr algn="ctr"/>
            <a:r>
              <a:rPr lang="en-US" sz="2987" dirty="0"/>
              <a:t>Stop: Q ~ 0V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0B46D59-B83E-68FA-20D9-0A7EF692A499}"/>
              </a:ext>
            </a:extLst>
          </p:cNvPr>
          <p:cNvSpPr/>
          <p:nvPr/>
        </p:nvSpPr>
        <p:spPr>
          <a:xfrm>
            <a:off x="19525179" y="4882523"/>
            <a:ext cx="3220978" cy="25942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Gates wired correctly?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CB69C63-B353-6DCF-E986-F92249CF7301}"/>
              </a:ext>
            </a:extLst>
          </p:cNvPr>
          <p:cNvCxnSpPr>
            <a:cxnSpLocks/>
          </p:cNvCxnSpPr>
          <p:nvPr/>
        </p:nvCxnSpPr>
        <p:spPr>
          <a:xfrm>
            <a:off x="22746157" y="6150676"/>
            <a:ext cx="11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7A9DE7F-0132-FDD8-262B-FC169E07505A}"/>
              </a:ext>
            </a:extLst>
          </p:cNvPr>
          <p:cNvSpPr/>
          <p:nvPr/>
        </p:nvSpPr>
        <p:spPr>
          <a:xfrm>
            <a:off x="23913634" y="5399170"/>
            <a:ext cx="2603966" cy="1503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Refer to datasheet for wiring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99A7329-0248-2DB2-0E93-74E92157E1BC}"/>
              </a:ext>
            </a:extLst>
          </p:cNvPr>
          <p:cNvCxnSpPr>
            <a:cxnSpLocks/>
          </p:cNvCxnSpPr>
          <p:nvPr/>
        </p:nvCxnSpPr>
        <p:spPr>
          <a:xfrm>
            <a:off x="21135667" y="7476799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C597F1C-0357-52D1-A0FB-5ABEC8356CF6}"/>
              </a:ext>
            </a:extLst>
          </p:cNvPr>
          <p:cNvSpPr/>
          <p:nvPr/>
        </p:nvSpPr>
        <p:spPr>
          <a:xfrm>
            <a:off x="19955261" y="8427251"/>
            <a:ext cx="2360814" cy="134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Replace Flip Flop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7A0610-11BA-A784-B272-BF2F7F9608E3}"/>
              </a:ext>
            </a:extLst>
          </p:cNvPr>
          <p:cNvSpPr txBox="1"/>
          <p:nvPr/>
        </p:nvSpPr>
        <p:spPr>
          <a:xfrm>
            <a:off x="21337426" y="7537622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Yes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71D053-163D-C372-BF67-2778A5212E36}"/>
              </a:ext>
            </a:extLst>
          </p:cNvPr>
          <p:cNvSpPr txBox="1"/>
          <p:nvPr/>
        </p:nvSpPr>
        <p:spPr>
          <a:xfrm>
            <a:off x="22827440" y="5659493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No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186946B-7F8B-B933-3A30-53E913C72AC4}"/>
              </a:ext>
            </a:extLst>
          </p:cNvPr>
          <p:cNvCxnSpPr>
            <a:stCxn id="78" idx="3"/>
            <a:endCxn id="76" idx="2"/>
          </p:cNvCxnSpPr>
          <p:nvPr/>
        </p:nvCxnSpPr>
        <p:spPr>
          <a:xfrm flipV="1">
            <a:off x="22316078" y="6902189"/>
            <a:ext cx="2899543" cy="2195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82019D4-3B7D-F223-AFF3-FEAFABFC16BA}"/>
              </a:ext>
            </a:extLst>
          </p:cNvPr>
          <p:cNvCxnSpPr>
            <a:cxnSpLocks/>
            <a:stCxn id="76" idx="0"/>
            <a:endCxn id="73" idx="0"/>
          </p:cNvCxnSpPr>
          <p:nvPr/>
        </p:nvCxnSpPr>
        <p:spPr>
          <a:xfrm rot="16200000" flipV="1">
            <a:off x="19937767" y="121314"/>
            <a:ext cx="1109763" cy="9445945"/>
          </a:xfrm>
          <a:prstGeom prst="bentConnector3">
            <a:avLst>
              <a:gd name="adj1" fmla="val 1205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9739FCC0-60F6-C084-5413-0E2DFF991E7C}"/>
              </a:ext>
            </a:extLst>
          </p:cNvPr>
          <p:cNvSpPr/>
          <p:nvPr/>
        </p:nvSpPr>
        <p:spPr>
          <a:xfrm>
            <a:off x="13091807" y="9029070"/>
            <a:ext cx="5386647" cy="387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Does status LED light up when set?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9D5A32F-1465-1B3E-E2DD-DD6E459D2F83}"/>
              </a:ext>
            </a:extLst>
          </p:cNvPr>
          <p:cNvCxnSpPr>
            <a:cxnSpLocks/>
          </p:cNvCxnSpPr>
          <p:nvPr/>
        </p:nvCxnSpPr>
        <p:spPr>
          <a:xfrm>
            <a:off x="15769671" y="12961226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AB5D85C-47BC-28CC-27BD-16F17623AD8D}"/>
              </a:ext>
            </a:extLst>
          </p:cNvPr>
          <p:cNvSpPr txBox="1"/>
          <p:nvPr/>
        </p:nvSpPr>
        <p:spPr>
          <a:xfrm>
            <a:off x="15943057" y="17846575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Yes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AF23382-6480-79A5-4736-E039D101D071}"/>
              </a:ext>
            </a:extLst>
          </p:cNvPr>
          <p:cNvSpPr/>
          <p:nvPr/>
        </p:nvSpPr>
        <p:spPr>
          <a:xfrm>
            <a:off x="13060479" y="13967303"/>
            <a:ext cx="5386647" cy="387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Does Light sensor turn set circuit when light applied to it?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0A3F119-0291-F4BE-AFBF-7461F32E2636}"/>
              </a:ext>
            </a:extLst>
          </p:cNvPr>
          <p:cNvCxnSpPr>
            <a:cxnSpLocks/>
          </p:cNvCxnSpPr>
          <p:nvPr/>
        </p:nvCxnSpPr>
        <p:spPr>
          <a:xfrm>
            <a:off x="15753798" y="17846575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9DD829D-EC0C-9C25-B65A-E3F7B3D89ACF}"/>
              </a:ext>
            </a:extLst>
          </p:cNvPr>
          <p:cNvSpPr txBox="1"/>
          <p:nvPr/>
        </p:nvSpPr>
        <p:spPr>
          <a:xfrm>
            <a:off x="16014439" y="13189280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Yes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93FC619-4695-7A00-A363-ADC0374BE044}"/>
              </a:ext>
            </a:extLst>
          </p:cNvPr>
          <p:cNvCxnSpPr>
            <a:cxnSpLocks/>
          </p:cNvCxnSpPr>
          <p:nvPr/>
        </p:nvCxnSpPr>
        <p:spPr>
          <a:xfrm>
            <a:off x="18357700" y="10968702"/>
            <a:ext cx="11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B0449D53-87E4-B5C6-462B-F549FD7C8B03}"/>
              </a:ext>
            </a:extLst>
          </p:cNvPr>
          <p:cNvSpPr/>
          <p:nvPr/>
        </p:nvSpPr>
        <p:spPr>
          <a:xfrm>
            <a:off x="19606456" y="10203883"/>
            <a:ext cx="2604928" cy="15296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Check LED polarity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487C11F-6C09-41A3-8B57-3324C57A8DE5}"/>
              </a:ext>
            </a:extLst>
          </p:cNvPr>
          <p:cNvCxnSpPr>
            <a:cxnSpLocks/>
          </p:cNvCxnSpPr>
          <p:nvPr/>
        </p:nvCxnSpPr>
        <p:spPr>
          <a:xfrm>
            <a:off x="22211386" y="10968701"/>
            <a:ext cx="11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9DF81E8-A95D-D628-36F7-61A9EA37BB01}"/>
              </a:ext>
            </a:extLst>
          </p:cNvPr>
          <p:cNvCxnSpPr>
            <a:cxnSpLocks/>
          </p:cNvCxnSpPr>
          <p:nvPr/>
        </p:nvCxnSpPr>
        <p:spPr>
          <a:xfrm>
            <a:off x="20908920" y="11733528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BBED3C67-DA71-1A8B-8C12-5BEA269C05FA}"/>
              </a:ext>
            </a:extLst>
          </p:cNvPr>
          <p:cNvSpPr/>
          <p:nvPr/>
        </p:nvSpPr>
        <p:spPr>
          <a:xfrm>
            <a:off x="19606456" y="12768674"/>
            <a:ext cx="2604928" cy="15296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Check Resistor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FFA83A-26A6-9F20-3105-58A4B45290A3}"/>
              </a:ext>
            </a:extLst>
          </p:cNvPr>
          <p:cNvSpPr/>
          <p:nvPr/>
        </p:nvSpPr>
        <p:spPr>
          <a:xfrm>
            <a:off x="19436394" y="15281687"/>
            <a:ext cx="2945061" cy="16331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Check all connections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DE71F9F-71A2-B54D-DEDB-6E9AF1FB77D4}"/>
              </a:ext>
            </a:extLst>
          </p:cNvPr>
          <p:cNvCxnSpPr>
            <a:cxnSpLocks/>
          </p:cNvCxnSpPr>
          <p:nvPr/>
        </p:nvCxnSpPr>
        <p:spPr>
          <a:xfrm>
            <a:off x="20908920" y="14302346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B1E396E-9A1F-0F8D-98A5-8A5350B5475C}"/>
              </a:ext>
            </a:extLst>
          </p:cNvPr>
          <p:cNvCxnSpPr>
            <a:cxnSpLocks/>
          </p:cNvCxnSpPr>
          <p:nvPr/>
        </p:nvCxnSpPr>
        <p:spPr>
          <a:xfrm>
            <a:off x="22243699" y="13533491"/>
            <a:ext cx="11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94A4549-5E11-8968-E7A2-E0ECACB68392}"/>
              </a:ext>
            </a:extLst>
          </p:cNvPr>
          <p:cNvSpPr/>
          <p:nvPr/>
        </p:nvSpPr>
        <p:spPr>
          <a:xfrm>
            <a:off x="23411176" y="10292342"/>
            <a:ext cx="2360814" cy="134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Switch polarity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C47EBB3-07D3-16ED-CEBB-8BE0FE5BDA15}"/>
              </a:ext>
            </a:extLst>
          </p:cNvPr>
          <p:cNvSpPr/>
          <p:nvPr/>
        </p:nvSpPr>
        <p:spPr>
          <a:xfrm>
            <a:off x="23462899" y="12862936"/>
            <a:ext cx="2360814" cy="134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Fix Connection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8574D4D-C4CF-EF66-1568-A53A46142BC1}"/>
              </a:ext>
            </a:extLst>
          </p:cNvPr>
          <p:cNvCxnSpPr>
            <a:cxnSpLocks/>
          </p:cNvCxnSpPr>
          <p:nvPr/>
        </p:nvCxnSpPr>
        <p:spPr>
          <a:xfrm>
            <a:off x="25771990" y="13533491"/>
            <a:ext cx="74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34B69C8-29A9-A334-3770-3D6E8B38D099}"/>
              </a:ext>
            </a:extLst>
          </p:cNvPr>
          <p:cNvCxnSpPr>
            <a:cxnSpLocks/>
          </p:cNvCxnSpPr>
          <p:nvPr/>
        </p:nvCxnSpPr>
        <p:spPr>
          <a:xfrm>
            <a:off x="25726731" y="10962896"/>
            <a:ext cx="74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A3713C48-EA42-B56C-298A-FAA5DDD4FC72}"/>
              </a:ext>
            </a:extLst>
          </p:cNvPr>
          <p:cNvCxnSpPr>
            <a:cxnSpLocks/>
            <a:stCxn id="99" idx="6"/>
          </p:cNvCxnSpPr>
          <p:nvPr/>
        </p:nvCxnSpPr>
        <p:spPr>
          <a:xfrm flipH="1" flipV="1">
            <a:off x="18300435" y="10105694"/>
            <a:ext cx="4081016" cy="5992591"/>
          </a:xfrm>
          <a:prstGeom prst="bentConnector4">
            <a:avLst>
              <a:gd name="adj1" fmla="val -101915"/>
              <a:gd name="adj2" fmla="val 996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D7F6381-2D6D-D522-A593-A8E26E107B3A}"/>
              </a:ext>
            </a:extLst>
          </p:cNvPr>
          <p:cNvSpPr txBox="1"/>
          <p:nvPr/>
        </p:nvSpPr>
        <p:spPr>
          <a:xfrm>
            <a:off x="22095765" y="11010720"/>
            <a:ext cx="1882116" cy="101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Polarity wrong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8C04589-42E3-A611-3EA9-F942608DDD1E}"/>
              </a:ext>
            </a:extLst>
          </p:cNvPr>
          <p:cNvSpPr txBox="1"/>
          <p:nvPr/>
        </p:nvSpPr>
        <p:spPr>
          <a:xfrm>
            <a:off x="6521246" y="8569622"/>
            <a:ext cx="2172393" cy="101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Polarity wrong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53E4E16-E4DB-A48C-1DFC-E8A01DE45C4C}"/>
              </a:ext>
            </a:extLst>
          </p:cNvPr>
          <p:cNvSpPr txBox="1"/>
          <p:nvPr/>
        </p:nvSpPr>
        <p:spPr>
          <a:xfrm>
            <a:off x="6379063" y="12959443"/>
            <a:ext cx="3934691" cy="101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Resistor not grounded and connected correctly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0A3FCA8-0B5B-E384-1847-C5E0615674AC}"/>
              </a:ext>
            </a:extLst>
          </p:cNvPr>
          <p:cNvSpPr txBox="1"/>
          <p:nvPr/>
        </p:nvSpPr>
        <p:spPr>
          <a:xfrm>
            <a:off x="21171268" y="14363255"/>
            <a:ext cx="3312340" cy="101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Resistor connected right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316A401-02F7-0B32-E737-B9646C9BB15C}"/>
              </a:ext>
            </a:extLst>
          </p:cNvPr>
          <p:cNvCxnSpPr>
            <a:cxnSpLocks/>
            <a:stCxn id="90" idx="5"/>
            <a:endCxn id="126" idx="2"/>
          </p:cNvCxnSpPr>
          <p:nvPr/>
        </p:nvCxnSpPr>
        <p:spPr>
          <a:xfrm rot="16200000" flipH="1">
            <a:off x="18193651" y="16743084"/>
            <a:ext cx="723206" cy="1793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F535527F-0B91-94BC-AC9F-A8E00B8E34AA}"/>
              </a:ext>
            </a:extLst>
          </p:cNvPr>
          <p:cNvSpPr/>
          <p:nvPr/>
        </p:nvSpPr>
        <p:spPr>
          <a:xfrm>
            <a:off x="19452242" y="17251990"/>
            <a:ext cx="2753030" cy="14993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 connections (diode polarity)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09F680C-2E58-5B3E-A9CA-595FCEEE8D2B}"/>
              </a:ext>
            </a:extLst>
          </p:cNvPr>
          <p:cNvSpPr txBox="1"/>
          <p:nvPr/>
        </p:nvSpPr>
        <p:spPr>
          <a:xfrm>
            <a:off x="18156096" y="22322284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No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BD29A03-E3C0-73DD-9762-2400B9800F91}"/>
              </a:ext>
            </a:extLst>
          </p:cNvPr>
          <p:cNvSpPr txBox="1"/>
          <p:nvPr/>
        </p:nvSpPr>
        <p:spPr>
          <a:xfrm>
            <a:off x="18669015" y="18820555"/>
            <a:ext cx="223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Connections right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2C778C3-586F-45F6-DD66-9B70AB00FE76}"/>
              </a:ext>
            </a:extLst>
          </p:cNvPr>
          <p:cNvSpPr/>
          <p:nvPr/>
        </p:nvSpPr>
        <p:spPr>
          <a:xfrm>
            <a:off x="23542066" y="17659850"/>
            <a:ext cx="2360814" cy="134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Fix connections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19C2353-B113-9EF8-FA46-6E4D89E7E7DF}"/>
              </a:ext>
            </a:extLst>
          </p:cNvPr>
          <p:cNvCxnSpPr>
            <a:cxnSpLocks/>
          </p:cNvCxnSpPr>
          <p:nvPr/>
        </p:nvCxnSpPr>
        <p:spPr>
          <a:xfrm flipV="1">
            <a:off x="22211384" y="18067729"/>
            <a:ext cx="1298432" cy="1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97081D3-B1AB-0AE6-87AE-B156E67AF729}"/>
              </a:ext>
            </a:extLst>
          </p:cNvPr>
          <p:cNvCxnSpPr>
            <a:cxnSpLocks/>
          </p:cNvCxnSpPr>
          <p:nvPr/>
        </p:nvCxnSpPr>
        <p:spPr>
          <a:xfrm>
            <a:off x="20908919" y="18767850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5D89A13D-C6CD-FB96-695D-C7A51ADB7EEE}"/>
              </a:ext>
            </a:extLst>
          </p:cNvPr>
          <p:cNvSpPr txBox="1"/>
          <p:nvPr/>
        </p:nvSpPr>
        <p:spPr>
          <a:xfrm>
            <a:off x="21707487" y="17182797"/>
            <a:ext cx="223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Connections wrong 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E9DB94E-740C-7534-EA5E-3FA190B3DD63}"/>
              </a:ext>
            </a:extLst>
          </p:cNvPr>
          <p:cNvSpPr/>
          <p:nvPr/>
        </p:nvSpPr>
        <p:spPr>
          <a:xfrm>
            <a:off x="19536379" y="19772742"/>
            <a:ext cx="2753030" cy="14993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Calibrate potentiometer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2D3B16-C6FC-AC65-7719-025989A09982}"/>
              </a:ext>
            </a:extLst>
          </p:cNvPr>
          <p:cNvCxnSpPr>
            <a:cxnSpLocks/>
          </p:cNvCxnSpPr>
          <p:nvPr/>
        </p:nvCxnSpPr>
        <p:spPr>
          <a:xfrm>
            <a:off x="25902880" y="18153060"/>
            <a:ext cx="74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7F4BD1A-5B30-5A9F-F2FD-DBD7FB736B43}"/>
              </a:ext>
            </a:extLst>
          </p:cNvPr>
          <p:cNvCxnSpPr>
            <a:cxnSpLocks/>
            <a:stCxn id="140" idx="6"/>
          </p:cNvCxnSpPr>
          <p:nvPr/>
        </p:nvCxnSpPr>
        <p:spPr>
          <a:xfrm flipH="1" flipV="1">
            <a:off x="18009041" y="16999705"/>
            <a:ext cx="4280368" cy="3522723"/>
          </a:xfrm>
          <a:prstGeom prst="bentConnector3">
            <a:avLst>
              <a:gd name="adj1" fmla="val -1035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BDADDBB5-9BD2-024E-8351-9915B2EE6AC0}"/>
              </a:ext>
            </a:extLst>
          </p:cNvPr>
          <p:cNvSpPr/>
          <p:nvPr/>
        </p:nvSpPr>
        <p:spPr>
          <a:xfrm>
            <a:off x="13106979" y="18825617"/>
            <a:ext cx="5386647" cy="387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Does thermistor reset circuit when heated with fingers?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AD6EC20-BB7D-9AC7-9B4A-60268CD47B0F}"/>
              </a:ext>
            </a:extLst>
          </p:cNvPr>
          <p:cNvCxnSpPr>
            <a:cxnSpLocks/>
          </p:cNvCxnSpPr>
          <p:nvPr/>
        </p:nvCxnSpPr>
        <p:spPr>
          <a:xfrm>
            <a:off x="15800298" y="22704890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6FB4F6D-3E24-6C19-E618-36376E35DCFE}"/>
              </a:ext>
            </a:extLst>
          </p:cNvPr>
          <p:cNvSpPr txBox="1"/>
          <p:nvPr/>
        </p:nvSpPr>
        <p:spPr>
          <a:xfrm>
            <a:off x="16000816" y="22730738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Yes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33AFFB6-5029-CAB4-EF8E-EFC1F4A28C15}"/>
              </a:ext>
            </a:extLst>
          </p:cNvPr>
          <p:cNvSpPr/>
          <p:nvPr/>
        </p:nvSpPr>
        <p:spPr>
          <a:xfrm>
            <a:off x="7391345" y="21756666"/>
            <a:ext cx="2945061" cy="16331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 connections (diode polarity)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58FFF785-6C18-C198-E7A1-03111D3DB15D}"/>
              </a:ext>
            </a:extLst>
          </p:cNvPr>
          <p:cNvCxnSpPr>
            <a:stCxn id="156" idx="2"/>
            <a:endCxn id="162" idx="0"/>
          </p:cNvCxnSpPr>
          <p:nvPr/>
        </p:nvCxnSpPr>
        <p:spPr>
          <a:xfrm rot="10800000" flipV="1">
            <a:off x="8863871" y="20765251"/>
            <a:ext cx="4243104" cy="991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30C6F427-523B-E694-65E8-14078183F4C0}"/>
              </a:ext>
            </a:extLst>
          </p:cNvPr>
          <p:cNvSpPr/>
          <p:nvPr/>
        </p:nvSpPr>
        <p:spPr>
          <a:xfrm>
            <a:off x="3595639" y="21814462"/>
            <a:ext cx="2945061" cy="16331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Calibrate Potentiometer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51200B3-3320-1F6F-6C79-79366B88A21E}"/>
              </a:ext>
            </a:extLst>
          </p:cNvPr>
          <p:cNvCxnSpPr>
            <a:stCxn id="162" idx="2"/>
          </p:cNvCxnSpPr>
          <p:nvPr/>
        </p:nvCxnSpPr>
        <p:spPr>
          <a:xfrm flipH="1">
            <a:off x="6540698" y="22573260"/>
            <a:ext cx="85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A214947-76DC-6C7C-11A8-16CBBF8403D5}"/>
              </a:ext>
            </a:extLst>
          </p:cNvPr>
          <p:cNvSpPr/>
          <p:nvPr/>
        </p:nvSpPr>
        <p:spPr>
          <a:xfrm>
            <a:off x="6429490" y="31242165"/>
            <a:ext cx="2055926" cy="998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Fix connections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A6A8D5C-1C7B-4DDF-8D04-F58FCA3C8A0C}"/>
              </a:ext>
            </a:extLst>
          </p:cNvPr>
          <p:cNvCxnSpPr>
            <a:cxnSpLocks/>
          </p:cNvCxnSpPr>
          <p:nvPr/>
        </p:nvCxnSpPr>
        <p:spPr>
          <a:xfrm>
            <a:off x="8869458" y="23447654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52F8373-91E1-B5B8-B0E5-97DEFD513C66}"/>
              </a:ext>
            </a:extLst>
          </p:cNvPr>
          <p:cNvSpPr txBox="1"/>
          <p:nvPr/>
        </p:nvSpPr>
        <p:spPr>
          <a:xfrm>
            <a:off x="9058825" y="23326824"/>
            <a:ext cx="223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Connections wrong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1FDCC3E-947B-972B-97F8-A9AEEF4D1E15}"/>
              </a:ext>
            </a:extLst>
          </p:cNvPr>
          <p:cNvSpPr txBox="1"/>
          <p:nvPr/>
        </p:nvSpPr>
        <p:spPr>
          <a:xfrm>
            <a:off x="6495445" y="29222824"/>
            <a:ext cx="223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Connections wrong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75AF731-E7A3-DB74-6F0D-4D9B1A1C788C}"/>
              </a:ext>
            </a:extLst>
          </p:cNvPr>
          <p:cNvSpPr txBox="1"/>
          <p:nvPr/>
        </p:nvSpPr>
        <p:spPr>
          <a:xfrm>
            <a:off x="9609022" y="20810104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No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24B213D-AE43-6DD6-A7D9-910C94906D3B}"/>
              </a:ext>
            </a:extLst>
          </p:cNvPr>
          <p:cNvCxnSpPr>
            <a:cxnSpLocks/>
          </p:cNvCxnSpPr>
          <p:nvPr/>
        </p:nvCxnSpPr>
        <p:spPr>
          <a:xfrm>
            <a:off x="8863522" y="25774940"/>
            <a:ext cx="353" cy="8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C9C4B4B1-61A1-5E5F-0FD3-667A64CD318F}"/>
              </a:ext>
            </a:extLst>
          </p:cNvPr>
          <p:cNvCxnSpPr>
            <a:stCxn id="166" idx="4"/>
          </p:cNvCxnSpPr>
          <p:nvPr/>
        </p:nvCxnSpPr>
        <p:spPr>
          <a:xfrm rot="5400000" flipH="1" flipV="1">
            <a:off x="8500427" y="18382201"/>
            <a:ext cx="1633188" cy="8497710"/>
          </a:xfrm>
          <a:prstGeom prst="bentConnector4">
            <a:avLst>
              <a:gd name="adj1" fmla="val -200347"/>
              <a:gd name="adj2" fmla="val 747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2323B44C-F69D-7492-F6E6-F05D137F4159}"/>
              </a:ext>
            </a:extLst>
          </p:cNvPr>
          <p:cNvSpPr/>
          <p:nvPr/>
        </p:nvSpPr>
        <p:spPr>
          <a:xfrm>
            <a:off x="13060478" y="23719408"/>
            <a:ext cx="5386647" cy="387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Does motor run when set?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63E1446-9073-CAE3-CCAE-74BF0E9F76EC}"/>
              </a:ext>
            </a:extLst>
          </p:cNvPr>
          <p:cNvCxnSpPr>
            <a:cxnSpLocks/>
          </p:cNvCxnSpPr>
          <p:nvPr/>
        </p:nvCxnSpPr>
        <p:spPr>
          <a:xfrm>
            <a:off x="15852927" y="27634158"/>
            <a:ext cx="0" cy="9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AD9857FF-5874-E59A-7329-56D5085A9425}"/>
              </a:ext>
            </a:extLst>
          </p:cNvPr>
          <p:cNvSpPr txBox="1"/>
          <p:nvPr/>
        </p:nvSpPr>
        <p:spPr>
          <a:xfrm>
            <a:off x="16053445" y="27660006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Yes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46F375C1-B82D-AED8-F6E5-A374FB0F36B3}"/>
              </a:ext>
            </a:extLst>
          </p:cNvPr>
          <p:cNvSpPr/>
          <p:nvPr/>
        </p:nvSpPr>
        <p:spPr>
          <a:xfrm>
            <a:off x="19609899" y="21682122"/>
            <a:ext cx="3659531" cy="22969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connections (diode polarity)</a:t>
            </a:r>
          </a:p>
        </p:txBody>
      </p: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4862F1F0-9734-B063-8C16-0F17AF4E0A72}"/>
              </a:ext>
            </a:extLst>
          </p:cNvPr>
          <p:cNvCxnSpPr>
            <a:cxnSpLocks/>
            <a:stCxn id="182" idx="7"/>
            <a:endCxn id="213" idx="2"/>
          </p:cNvCxnSpPr>
          <p:nvPr/>
        </p:nvCxnSpPr>
        <p:spPr>
          <a:xfrm rot="5400000" flipH="1" flipV="1">
            <a:off x="17905637" y="22583252"/>
            <a:ext cx="1456895" cy="1951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4980160-F1E8-BBA2-5DDD-CE73E54266A6}"/>
              </a:ext>
            </a:extLst>
          </p:cNvPr>
          <p:cNvSpPr txBox="1"/>
          <p:nvPr/>
        </p:nvSpPr>
        <p:spPr>
          <a:xfrm>
            <a:off x="17908392" y="17565945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No</a:t>
            </a:r>
          </a:p>
        </p:txBody>
      </p: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3AFC6E6B-64AD-E8DD-6C6A-0A14EDCDAC71}"/>
              </a:ext>
            </a:extLst>
          </p:cNvPr>
          <p:cNvCxnSpPr>
            <a:stCxn id="213" idx="4"/>
            <a:endCxn id="182" idx="6"/>
          </p:cNvCxnSpPr>
          <p:nvPr/>
        </p:nvCxnSpPr>
        <p:spPr>
          <a:xfrm rot="5400000">
            <a:off x="19103431" y="23322810"/>
            <a:ext cx="1679929" cy="2992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EB41372D-C59B-1D45-09C6-1F3357DC5C4E}"/>
              </a:ext>
            </a:extLst>
          </p:cNvPr>
          <p:cNvSpPr/>
          <p:nvPr/>
        </p:nvSpPr>
        <p:spPr>
          <a:xfrm>
            <a:off x="13159603" y="28622827"/>
            <a:ext cx="5386647" cy="3879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Does motor reset when torque is applied?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AE9C362-2E37-F3BB-91E9-CA27DC85A3DB}"/>
              </a:ext>
            </a:extLst>
          </p:cNvPr>
          <p:cNvCxnSpPr>
            <a:cxnSpLocks/>
          </p:cNvCxnSpPr>
          <p:nvPr/>
        </p:nvCxnSpPr>
        <p:spPr>
          <a:xfrm>
            <a:off x="18520264" y="30534211"/>
            <a:ext cx="2715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7B506CCE-409E-C095-1274-DF6DA6EFD55D}"/>
              </a:ext>
            </a:extLst>
          </p:cNvPr>
          <p:cNvCxnSpPr>
            <a:cxnSpLocks/>
          </p:cNvCxnSpPr>
          <p:nvPr/>
        </p:nvCxnSpPr>
        <p:spPr>
          <a:xfrm flipH="1">
            <a:off x="11298734" y="30534211"/>
            <a:ext cx="190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AA0FA14-238B-576E-3211-83F5E1AE2504}"/>
              </a:ext>
            </a:extLst>
          </p:cNvPr>
          <p:cNvSpPr txBox="1"/>
          <p:nvPr/>
        </p:nvSpPr>
        <p:spPr>
          <a:xfrm>
            <a:off x="18702772" y="29924510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Yes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420F984-25B1-1602-09D6-91D21743DB87}"/>
              </a:ext>
            </a:extLst>
          </p:cNvPr>
          <p:cNvSpPr txBox="1"/>
          <p:nvPr/>
        </p:nvSpPr>
        <p:spPr>
          <a:xfrm>
            <a:off x="12073406" y="29964462"/>
            <a:ext cx="2172393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No</a:t>
            </a:r>
          </a:p>
        </p:txBody>
      </p:sp>
      <p:sp>
        <p:nvSpPr>
          <p:cNvPr id="233" name="Diamond 232">
            <a:extLst>
              <a:ext uri="{FF2B5EF4-FFF2-40B4-BE49-F238E27FC236}">
                <a16:creationId xmlns:a16="http://schemas.microsoft.com/office/drawing/2014/main" id="{11DDF561-71DA-F04C-00EE-5E0D688B0BDC}"/>
              </a:ext>
            </a:extLst>
          </p:cNvPr>
          <p:cNvSpPr/>
          <p:nvPr/>
        </p:nvSpPr>
        <p:spPr>
          <a:xfrm>
            <a:off x="21236199" y="28970886"/>
            <a:ext cx="5595300" cy="3091173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Circuit is Working </a:t>
            </a: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C6E80319-9281-CA5B-432C-E031B448A1DE}"/>
              </a:ext>
            </a:extLst>
          </p:cNvPr>
          <p:cNvSpPr/>
          <p:nvPr/>
        </p:nvSpPr>
        <p:spPr>
          <a:xfrm>
            <a:off x="8292899" y="29699878"/>
            <a:ext cx="2945061" cy="16331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Check all connections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1342158-BA63-7EF8-DECC-71C4D23DE97B}"/>
              </a:ext>
            </a:extLst>
          </p:cNvPr>
          <p:cNvSpPr txBox="1"/>
          <p:nvPr/>
        </p:nvSpPr>
        <p:spPr>
          <a:xfrm>
            <a:off x="5768541" y="21490682"/>
            <a:ext cx="223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Connections right 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47A62D34-5A6B-D99C-E07C-64B932E68B2A}"/>
              </a:ext>
            </a:extLst>
          </p:cNvPr>
          <p:cNvCxnSpPr>
            <a:cxnSpLocks/>
          </p:cNvCxnSpPr>
          <p:nvPr/>
        </p:nvCxnSpPr>
        <p:spPr>
          <a:xfrm flipH="1">
            <a:off x="6755222" y="30436723"/>
            <a:ext cx="1512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Oval 237">
            <a:extLst>
              <a:ext uri="{FF2B5EF4-FFF2-40B4-BE49-F238E27FC236}">
                <a16:creationId xmlns:a16="http://schemas.microsoft.com/office/drawing/2014/main" id="{5A8D9630-C3E8-91E9-98F3-F3B3D2EC79F7}"/>
              </a:ext>
            </a:extLst>
          </p:cNvPr>
          <p:cNvSpPr/>
          <p:nvPr/>
        </p:nvSpPr>
        <p:spPr>
          <a:xfrm>
            <a:off x="3714931" y="29620129"/>
            <a:ext cx="2945061" cy="16331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Calibrate Potentiometer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7A23D8D5-3F5E-B17E-C1FB-6F64726B1180}"/>
              </a:ext>
            </a:extLst>
          </p:cNvPr>
          <p:cNvCxnSpPr>
            <a:cxnSpLocks/>
          </p:cNvCxnSpPr>
          <p:nvPr/>
        </p:nvCxnSpPr>
        <p:spPr>
          <a:xfrm>
            <a:off x="7473643" y="32267893"/>
            <a:ext cx="0" cy="43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2B61E1AE-00B0-4EDE-8393-30AF3B163726}"/>
              </a:ext>
            </a:extLst>
          </p:cNvPr>
          <p:cNvCxnSpPr>
            <a:cxnSpLocks/>
            <a:stCxn id="238" idx="4"/>
            <a:endCxn id="225" idx="4"/>
          </p:cNvCxnSpPr>
          <p:nvPr/>
        </p:nvCxnSpPr>
        <p:spPr>
          <a:xfrm rot="16200000" flipH="1">
            <a:off x="9895803" y="26544975"/>
            <a:ext cx="1248783" cy="10665465"/>
          </a:xfrm>
          <a:prstGeom prst="bentConnector3">
            <a:avLst>
              <a:gd name="adj1" fmla="val 1226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248F2D3-3387-1956-332E-5A3AC5435787}"/>
              </a:ext>
            </a:extLst>
          </p:cNvPr>
          <p:cNvSpPr/>
          <p:nvPr/>
        </p:nvSpPr>
        <p:spPr>
          <a:xfrm>
            <a:off x="7835863" y="24586225"/>
            <a:ext cx="2360814" cy="134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87" dirty="0"/>
              <a:t>Fix connections</a:t>
            </a:r>
          </a:p>
        </p:txBody>
      </p: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5962B4F7-8235-7ACA-1A10-9E5EB57FC753}"/>
              </a:ext>
            </a:extLst>
          </p:cNvPr>
          <p:cNvCxnSpPr>
            <a:stCxn id="234" idx="4"/>
            <a:endCxn id="169" idx="3"/>
          </p:cNvCxnSpPr>
          <p:nvPr/>
        </p:nvCxnSpPr>
        <p:spPr>
          <a:xfrm rot="5400000">
            <a:off x="8921275" y="30897207"/>
            <a:ext cx="408297" cy="1280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47113671-8408-16D8-4767-B284D3E33EFB}"/>
              </a:ext>
            </a:extLst>
          </p:cNvPr>
          <p:cNvSpPr txBox="1"/>
          <p:nvPr/>
        </p:nvSpPr>
        <p:spPr>
          <a:xfrm>
            <a:off x="9727444" y="31309760"/>
            <a:ext cx="223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Connections right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4B7E00-5340-6D80-11C6-689242F697BF}"/>
                  </a:ext>
                </a:extLst>
              </p14:cNvPr>
              <p14:cNvContentPartPr/>
              <p14:nvPr/>
            </p14:nvContentPartPr>
            <p14:xfrm>
              <a:off x="6452243" y="4402351"/>
              <a:ext cx="6495120" cy="596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4B7E00-5340-6D80-11C6-689242F697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8243" y="4294711"/>
                <a:ext cx="660276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78BDCBD-4F4D-B81D-9342-D2A119FF3872}"/>
                  </a:ext>
                </a:extLst>
              </p14:cNvPr>
              <p14:cNvContentPartPr/>
              <p14:nvPr/>
            </p14:nvContentPartPr>
            <p14:xfrm>
              <a:off x="6097137" y="5416870"/>
              <a:ext cx="6665400" cy="810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78BDCBD-4F4D-B81D-9342-D2A119FF38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3137" y="5308822"/>
                <a:ext cx="6773040" cy="1026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AB6A8BE-7FFA-F9B0-5021-82036F5C39C0}"/>
                  </a:ext>
                </a:extLst>
              </p14:cNvPr>
              <p14:cNvContentPartPr/>
              <p14:nvPr/>
            </p14:nvContentPartPr>
            <p14:xfrm>
              <a:off x="18460403" y="6094711"/>
              <a:ext cx="997200" cy="162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AB6A8BE-7FFA-F9B0-5021-82036F5C39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06763" y="5986711"/>
                <a:ext cx="110484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DE4DC-0BCA-16DA-C5FB-7BE6E1A742FA}"/>
                  </a:ext>
                </a:extLst>
              </p14:cNvPr>
              <p14:cNvContentPartPr/>
              <p14:nvPr/>
            </p14:nvContentPartPr>
            <p14:xfrm>
              <a:off x="22767083" y="6082471"/>
              <a:ext cx="1279440" cy="82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DE4DC-0BCA-16DA-C5FB-7BE6E1A742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713083" y="5974831"/>
                <a:ext cx="13870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45944F3-45CD-3C22-6E68-8B8963FE91DB}"/>
                  </a:ext>
                </a:extLst>
              </p14:cNvPr>
              <p14:cNvContentPartPr/>
              <p14:nvPr/>
            </p14:nvContentPartPr>
            <p14:xfrm>
              <a:off x="17757323" y="17307412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45944F3-45CD-3C22-6E68-8B8963FE91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703683" y="171994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C039C1F-8D9C-DA8C-06DE-C29D820D6432}"/>
                  </a:ext>
                </a:extLst>
              </p14:cNvPr>
              <p14:cNvContentPartPr/>
              <p14:nvPr/>
            </p14:nvContentPartPr>
            <p14:xfrm>
              <a:off x="17757323" y="17307412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C039C1F-8D9C-DA8C-06DE-C29D820D64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703683" y="171994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93E138D-B86E-3231-D35B-6FEA792FF74C}"/>
                  </a:ext>
                </a:extLst>
              </p14:cNvPr>
              <p14:cNvContentPartPr/>
              <p14:nvPr/>
            </p14:nvContentPartPr>
            <p14:xfrm>
              <a:off x="20712563" y="21773087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93E138D-B86E-3231-D35B-6FEA792FF7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658563" y="2166508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B58D705-E99A-22F8-864B-77BA5595D652}"/>
                  </a:ext>
                </a:extLst>
              </p14:cNvPr>
              <p14:cNvContentPartPr/>
              <p14:nvPr/>
            </p14:nvContentPartPr>
            <p14:xfrm>
              <a:off x="2756483" y="20183327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B58D705-E99A-22F8-864B-77BA5595D65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02483" y="2007532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04E350-B5D9-F6DA-A86F-12C4BF1FC565}"/>
                  </a:ext>
                </a:extLst>
              </p14:cNvPr>
              <p14:cNvContentPartPr/>
              <p14:nvPr/>
            </p14:nvContentPartPr>
            <p14:xfrm>
              <a:off x="25091047" y="4130682"/>
              <a:ext cx="57600" cy="124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04E350-B5D9-F6DA-A86F-12C4BF1FC56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001407" y="3950682"/>
                <a:ext cx="237240" cy="16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4AE02F-70CE-37D6-A8E4-67DB51407F2C}"/>
                  </a:ext>
                </a:extLst>
              </p14:cNvPr>
              <p14:cNvContentPartPr/>
              <p14:nvPr/>
            </p14:nvContentPartPr>
            <p14:xfrm>
              <a:off x="15411367" y="3922962"/>
              <a:ext cx="9708480" cy="221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4AE02F-70CE-37D6-A8E4-67DB51407F2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321727" y="3742962"/>
                <a:ext cx="988812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28E0B4-B81A-E63A-D257-4268770DB43E}"/>
                  </a:ext>
                </a:extLst>
              </p14:cNvPr>
              <p14:cNvContentPartPr/>
              <p14:nvPr/>
            </p14:nvContentPartPr>
            <p14:xfrm>
              <a:off x="15625927" y="8237202"/>
              <a:ext cx="222480" cy="748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628E0B4-B81A-E63A-D257-4268770DB43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5535927" y="8057202"/>
                <a:ext cx="402120" cy="11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830D4DA-49CE-7EE9-F3A6-7E88F212CF70}"/>
                  </a:ext>
                </a:extLst>
              </p14:cNvPr>
              <p14:cNvContentPartPr/>
              <p14:nvPr/>
            </p14:nvContentPartPr>
            <p14:xfrm>
              <a:off x="15625207" y="12962202"/>
              <a:ext cx="150120" cy="882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830D4DA-49CE-7EE9-F3A6-7E88F212CF7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535567" y="12782202"/>
                <a:ext cx="329760" cy="12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5ACBFD8-0C9E-80B1-267C-5FA5D20B5659}"/>
                  </a:ext>
                </a:extLst>
              </p14:cNvPr>
              <p14:cNvContentPartPr/>
              <p14:nvPr/>
            </p14:nvContentPartPr>
            <p14:xfrm>
              <a:off x="17641207" y="17347362"/>
              <a:ext cx="1829880" cy="733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5ACBFD8-0C9E-80B1-267C-5FA5D20B565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7551567" y="17167362"/>
                <a:ext cx="2009520" cy="10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0C19928-EDB6-6837-9975-A955934A01B8}"/>
                  </a:ext>
                </a:extLst>
              </p14:cNvPr>
              <p14:cNvContentPartPr/>
              <p14:nvPr/>
            </p14:nvContentPartPr>
            <p14:xfrm>
              <a:off x="20816047" y="18664602"/>
              <a:ext cx="360" cy="8442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0C19928-EDB6-6837-9975-A955934A01B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0726047" y="18484602"/>
                <a:ext cx="180000" cy="12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E209079-C1E2-3338-4E8E-A339B5D6B8F6}"/>
                  </a:ext>
                </a:extLst>
              </p14:cNvPr>
              <p14:cNvContentPartPr/>
              <p14:nvPr/>
            </p14:nvContentPartPr>
            <p14:xfrm>
              <a:off x="22509487" y="20547042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E209079-C1E2-3338-4E8E-A339B5D6B8F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2419487" y="2036740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B6D827B-2C9F-ACAC-7D63-8126ED43688C}"/>
                  </a:ext>
                </a:extLst>
              </p14:cNvPr>
              <p14:cNvContentPartPr/>
              <p14:nvPr/>
            </p14:nvContentPartPr>
            <p14:xfrm>
              <a:off x="22509487" y="20406282"/>
              <a:ext cx="4424760" cy="3330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B6D827B-2C9F-ACAC-7D63-8126ED43688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419487" y="20226282"/>
                <a:ext cx="460440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EB0E3E8-C37C-EE14-446D-7BC5FAAE9765}"/>
                  </a:ext>
                </a:extLst>
              </p14:cNvPr>
              <p14:cNvContentPartPr/>
              <p14:nvPr/>
            </p14:nvContentPartPr>
            <p14:xfrm>
              <a:off x="26596567" y="16890882"/>
              <a:ext cx="190440" cy="35222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EB0E3E8-C37C-EE14-446D-7BC5FAAE976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6506927" y="16711242"/>
                <a:ext cx="370080" cy="38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D02A4FE-F68E-2F91-2E06-5747A080B133}"/>
                  </a:ext>
                </a:extLst>
              </p14:cNvPr>
              <p14:cNvContentPartPr/>
              <p14:nvPr/>
            </p14:nvContentPartPr>
            <p14:xfrm>
              <a:off x="17963204" y="16831952"/>
              <a:ext cx="8559360" cy="2653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D02A4FE-F68E-2F91-2E06-5747A080B13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7873564" y="16652312"/>
                <a:ext cx="873900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B909B3F-0AD1-7D66-2224-A6640EB716CD}"/>
                  </a:ext>
                </a:extLst>
              </p14:cNvPr>
              <p14:cNvContentPartPr/>
              <p14:nvPr/>
            </p14:nvContentPartPr>
            <p14:xfrm>
              <a:off x="15725084" y="17842112"/>
              <a:ext cx="134640" cy="8481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B909B3F-0AD1-7D66-2224-A6640EB716C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5635444" y="17662472"/>
                <a:ext cx="314280" cy="12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51A1D88-2E4A-5D21-E53C-B582AC15CA83}"/>
                  </a:ext>
                </a:extLst>
              </p14:cNvPr>
              <p14:cNvContentPartPr/>
              <p14:nvPr/>
            </p14:nvContentPartPr>
            <p14:xfrm>
              <a:off x="15869804" y="22727065"/>
              <a:ext cx="73440" cy="9644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51A1D88-2E4A-5D21-E53C-B582AC15CA8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5779804" y="22547065"/>
                <a:ext cx="253080" cy="13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85FAB3C-8EB3-7C2E-DA8B-BEC66E950539}"/>
                  </a:ext>
                </a:extLst>
              </p14:cNvPr>
              <p14:cNvContentPartPr/>
              <p14:nvPr/>
            </p14:nvContentPartPr>
            <p14:xfrm>
              <a:off x="15809684" y="27624695"/>
              <a:ext cx="96840" cy="8895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85FAB3C-8EB3-7C2E-DA8B-BEC66E95053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5720044" y="27444695"/>
                <a:ext cx="276480" cy="12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6642A4C-CA2C-BD72-6F2E-14ED61B1DAA4}"/>
                  </a:ext>
                </a:extLst>
              </p14:cNvPr>
              <p14:cNvContentPartPr/>
              <p14:nvPr/>
            </p14:nvContentPartPr>
            <p14:xfrm>
              <a:off x="18492764" y="30452135"/>
              <a:ext cx="2720520" cy="1465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6642A4C-CA2C-BD72-6F2E-14ED61B1DAA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8402764" y="30272135"/>
                <a:ext cx="2900160" cy="50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02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217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Carson Murray</dc:creator>
  <cp:lastModifiedBy>Carson Murray</cp:lastModifiedBy>
  <cp:revision>22</cp:revision>
  <dcterms:created xsi:type="dcterms:W3CDTF">2022-10-17T16:32:01Z</dcterms:created>
  <dcterms:modified xsi:type="dcterms:W3CDTF">2022-10-26T04:37:30Z</dcterms:modified>
</cp:coreProperties>
</file>