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7432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35" d="100"/>
          <a:sy n="35" d="100"/>
        </p:scale>
        <p:origin x="375" y="-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87342"/>
            <a:ext cx="23317200" cy="1146048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7289782"/>
            <a:ext cx="20574000" cy="794765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752600"/>
            <a:ext cx="591502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752600"/>
            <a:ext cx="1740217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8206749"/>
            <a:ext cx="23660100" cy="1369313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2029429"/>
            <a:ext cx="23660100" cy="72008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8763000"/>
            <a:ext cx="116586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8763000"/>
            <a:ext cx="116586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752607"/>
            <a:ext cx="2366010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069582"/>
            <a:ext cx="11605020" cy="395477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2024360"/>
            <a:ext cx="1160502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069582"/>
            <a:ext cx="11662173" cy="395477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2024360"/>
            <a:ext cx="1166217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194560"/>
            <a:ext cx="8847534" cy="76809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739647"/>
            <a:ext cx="13887450" cy="233934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875520"/>
            <a:ext cx="8847534" cy="1829562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194560"/>
            <a:ext cx="8847534" cy="76809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739647"/>
            <a:ext cx="13887450" cy="233934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875520"/>
            <a:ext cx="8847534" cy="1829562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752607"/>
            <a:ext cx="2366010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8763000"/>
            <a:ext cx="2366010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6C61-4ECE-4823-A194-2B953F9D71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71DF8F-6855-5AFF-15E5-72B3F7D81C53}"/>
              </a:ext>
            </a:extLst>
          </p:cNvPr>
          <p:cNvSpPr/>
          <p:nvPr/>
        </p:nvSpPr>
        <p:spPr>
          <a:xfrm>
            <a:off x="10251872" y="502241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68D4A-C6C0-AB20-2CD7-25D7C8DE1AC2}"/>
              </a:ext>
            </a:extLst>
          </p:cNvPr>
          <p:cNvSpPr txBox="1"/>
          <p:nvPr/>
        </p:nvSpPr>
        <p:spPr>
          <a:xfrm>
            <a:off x="10961226" y="1156178"/>
            <a:ext cx="4001193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Is power being supplied to the switches and flip flop?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CD61F-7A7A-F838-9FEF-574A9386F580}"/>
              </a:ext>
            </a:extLst>
          </p:cNvPr>
          <p:cNvCxnSpPr>
            <a:cxnSpLocks/>
          </p:cNvCxnSpPr>
          <p:nvPr/>
        </p:nvCxnSpPr>
        <p:spPr>
          <a:xfrm>
            <a:off x="13987054" y="154409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5948F-8D83-3433-A8C8-15E624F6C4DA}"/>
              </a:ext>
            </a:extLst>
          </p:cNvPr>
          <p:cNvCxnSpPr>
            <a:stCxn id="2" idx="6"/>
          </p:cNvCxnSpPr>
          <p:nvPr/>
        </p:nvCxnSpPr>
        <p:spPr>
          <a:xfrm>
            <a:off x="15638522" y="2441879"/>
            <a:ext cx="3846021" cy="2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B6467A-D914-AFB5-E53A-F08DEE078143}"/>
              </a:ext>
            </a:extLst>
          </p:cNvPr>
          <p:cNvSpPr/>
          <p:nvPr/>
        </p:nvSpPr>
        <p:spPr>
          <a:xfrm>
            <a:off x="19484542" y="1732523"/>
            <a:ext cx="4211781" cy="164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DAE1A-05E0-A093-DDA0-81CCA0DD119A}"/>
              </a:ext>
            </a:extLst>
          </p:cNvPr>
          <p:cNvSpPr txBox="1"/>
          <p:nvPr/>
        </p:nvSpPr>
        <p:spPr>
          <a:xfrm>
            <a:off x="19606460" y="2044269"/>
            <a:ext cx="396794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87" dirty="0"/>
              <a:t>Check supply voltage and connections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DBF40-DAE5-79A9-02F7-68E6E209C041}"/>
              </a:ext>
            </a:extLst>
          </p:cNvPr>
          <p:cNvSpPr txBox="1"/>
          <p:nvPr/>
        </p:nvSpPr>
        <p:spPr>
          <a:xfrm>
            <a:off x="4682345" y="1167848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right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3DDC79-9B70-3FAC-DABF-DD46513EF337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16652668" y="-3205239"/>
            <a:ext cx="1230285" cy="8645236"/>
          </a:xfrm>
          <a:prstGeom prst="bentConnector3">
            <a:avLst>
              <a:gd name="adj1" fmla="val 119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C0FA7EA-32F3-DAFB-B9F7-A50EAEFB6625}"/>
              </a:ext>
            </a:extLst>
          </p:cNvPr>
          <p:cNvCxnSpPr>
            <a:stCxn id="2" idx="4"/>
          </p:cNvCxnSpPr>
          <p:nvPr/>
        </p:nvCxnSpPr>
        <p:spPr>
          <a:xfrm rot="5400000">
            <a:off x="9520348" y="1444352"/>
            <a:ext cx="487680" cy="6362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10CD0D1-768A-6300-63DA-2B6DE9216285}"/>
              </a:ext>
            </a:extLst>
          </p:cNvPr>
          <p:cNvSpPr/>
          <p:nvPr/>
        </p:nvSpPr>
        <p:spPr>
          <a:xfrm>
            <a:off x="1196541" y="292955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88C51-4979-2109-AB57-00296B003642}"/>
              </a:ext>
            </a:extLst>
          </p:cNvPr>
          <p:cNvSpPr txBox="1"/>
          <p:nvPr/>
        </p:nvSpPr>
        <p:spPr>
          <a:xfrm>
            <a:off x="2011189" y="4032044"/>
            <a:ext cx="3757353" cy="16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13" dirty="0"/>
              <a:t>Does Start/Stop LED work when pressed?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86938-5C27-2C62-0D52-75E82B75E876}"/>
              </a:ext>
            </a:extLst>
          </p:cNvPr>
          <p:cNvCxnSpPr>
            <a:stCxn id="19" idx="4"/>
          </p:cNvCxnSpPr>
          <p:nvPr/>
        </p:nvCxnSpPr>
        <p:spPr>
          <a:xfrm>
            <a:off x="3889860" y="6808831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5762F0-B0C6-C58B-EA97-B5979FCA7A89}"/>
              </a:ext>
            </a:extLst>
          </p:cNvPr>
          <p:cNvSpPr/>
          <p:nvPr/>
        </p:nvSpPr>
        <p:spPr>
          <a:xfrm>
            <a:off x="1215012" y="776202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29412-CA29-A732-6B71-F85FDDBB3997}"/>
              </a:ext>
            </a:extLst>
          </p:cNvPr>
          <p:cNvSpPr txBox="1"/>
          <p:nvPr/>
        </p:nvSpPr>
        <p:spPr>
          <a:xfrm>
            <a:off x="2227322" y="9338928"/>
            <a:ext cx="3541221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13" dirty="0"/>
              <a:t>Check LED Polarity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D1ADDC-38A2-C085-1BC3-85F3BF4A0667}"/>
              </a:ext>
            </a:extLst>
          </p:cNvPr>
          <p:cNvSpPr/>
          <p:nvPr/>
        </p:nvSpPr>
        <p:spPr>
          <a:xfrm>
            <a:off x="1196540" y="1259448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13" dirty="0"/>
              <a:t>Check Resistor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EF72BB-D994-1AF1-0D99-FF7385ACFDA8}"/>
              </a:ext>
            </a:extLst>
          </p:cNvPr>
          <p:cNvCxnSpPr>
            <a:cxnSpLocks/>
          </p:cNvCxnSpPr>
          <p:nvPr/>
        </p:nvCxnSpPr>
        <p:spPr>
          <a:xfrm>
            <a:off x="3889859" y="1164129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7FD523-1CB9-3B99-9626-209B4979C2F8}"/>
              </a:ext>
            </a:extLst>
          </p:cNvPr>
          <p:cNvSpPr txBox="1"/>
          <p:nvPr/>
        </p:nvSpPr>
        <p:spPr>
          <a:xfrm>
            <a:off x="4150332" y="698561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69D2F-F889-0028-DC28-BD612B4F5A66}"/>
              </a:ext>
            </a:extLst>
          </p:cNvPr>
          <p:cNvSpPr txBox="1"/>
          <p:nvPr/>
        </p:nvSpPr>
        <p:spPr>
          <a:xfrm>
            <a:off x="17183986" y="185130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36434C-C182-EE7F-4743-6A490F1723FD}"/>
              </a:ext>
            </a:extLst>
          </p:cNvPr>
          <p:cNvCxnSpPr>
            <a:cxnSpLocks/>
          </p:cNvCxnSpPr>
          <p:nvPr/>
        </p:nvCxnSpPr>
        <p:spPr>
          <a:xfrm>
            <a:off x="3908330" y="16473761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C85679-2663-F379-69C1-EB44DC41083E}"/>
              </a:ext>
            </a:extLst>
          </p:cNvPr>
          <p:cNvSpPr txBox="1"/>
          <p:nvPr/>
        </p:nvSpPr>
        <p:spPr>
          <a:xfrm>
            <a:off x="21976024" y="12232928"/>
            <a:ext cx="3312340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connected wrong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9C734D-A9B4-6877-FD25-1C61AE77A92A}"/>
              </a:ext>
            </a:extLst>
          </p:cNvPr>
          <p:cNvCxnSpPr>
            <a:cxnSpLocks/>
          </p:cNvCxnSpPr>
          <p:nvPr/>
        </p:nvCxnSpPr>
        <p:spPr>
          <a:xfrm>
            <a:off x="6583185" y="9756396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F225E1-5B89-4508-C4B7-CBE0BA9C6FDD}"/>
              </a:ext>
            </a:extLst>
          </p:cNvPr>
          <p:cNvSpPr txBox="1"/>
          <p:nvPr/>
        </p:nvSpPr>
        <p:spPr>
          <a:xfrm>
            <a:off x="19658181" y="11737556"/>
            <a:ext cx="1429563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right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7D1FB0-C1DF-95F3-F6FE-6C7DA44F8D15}"/>
              </a:ext>
            </a:extLst>
          </p:cNvPr>
          <p:cNvSpPr/>
          <p:nvPr/>
        </p:nvSpPr>
        <p:spPr>
          <a:xfrm>
            <a:off x="7750662" y="9085842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Switch polarity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5D5211-093A-59A5-A9E3-795A0E44FE55}"/>
              </a:ext>
            </a:extLst>
          </p:cNvPr>
          <p:cNvCxnSpPr>
            <a:cxnSpLocks/>
          </p:cNvCxnSpPr>
          <p:nvPr/>
        </p:nvCxnSpPr>
        <p:spPr>
          <a:xfrm>
            <a:off x="10111476" y="9756395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73B471-B50C-14F5-DBE8-5796C7220B9C}"/>
              </a:ext>
            </a:extLst>
          </p:cNvPr>
          <p:cNvCxnSpPr>
            <a:cxnSpLocks/>
          </p:cNvCxnSpPr>
          <p:nvPr/>
        </p:nvCxnSpPr>
        <p:spPr>
          <a:xfrm>
            <a:off x="6540695" y="1447870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59132-38EC-AC10-6715-65007D8F252F}"/>
              </a:ext>
            </a:extLst>
          </p:cNvPr>
          <p:cNvSpPr/>
          <p:nvPr/>
        </p:nvSpPr>
        <p:spPr>
          <a:xfrm>
            <a:off x="7750661" y="13914420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E3C049-019D-B02A-001E-2D99C42E30EF}"/>
              </a:ext>
            </a:extLst>
          </p:cNvPr>
          <p:cNvSpPr txBox="1"/>
          <p:nvPr/>
        </p:nvSpPr>
        <p:spPr>
          <a:xfrm>
            <a:off x="4573356" y="16636321"/>
            <a:ext cx="393469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grounded and connected correctly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0CE66A-90F0-1834-7890-12A61F55628E}"/>
              </a:ext>
            </a:extLst>
          </p:cNvPr>
          <p:cNvCxnSpPr>
            <a:cxnSpLocks/>
          </p:cNvCxnSpPr>
          <p:nvPr/>
        </p:nvCxnSpPr>
        <p:spPr>
          <a:xfrm>
            <a:off x="10111476" y="14534120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53D5B-8266-CE60-4B1B-1DA62CCF8BE2}"/>
              </a:ext>
            </a:extLst>
          </p:cNvPr>
          <p:cNvSpPr/>
          <p:nvPr/>
        </p:nvSpPr>
        <p:spPr>
          <a:xfrm>
            <a:off x="1215012" y="1742695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13" dirty="0"/>
              <a:t>Check continuity of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BF00DC-B2A1-F1DA-AC2B-5BA5A73D3712}"/>
              </a:ext>
            </a:extLst>
          </p:cNvPr>
          <p:cNvSpPr txBox="1"/>
          <p:nvPr/>
        </p:nvSpPr>
        <p:spPr>
          <a:xfrm>
            <a:off x="362015" y="20996102"/>
            <a:ext cx="271179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Continuity 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CA303-77F1-E19D-5768-96B891BE5571}"/>
              </a:ext>
            </a:extLst>
          </p:cNvPr>
          <p:cNvSpPr txBox="1"/>
          <p:nvPr/>
        </p:nvSpPr>
        <p:spPr>
          <a:xfrm>
            <a:off x="6322723" y="18153064"/>
            <a:ext cx="393469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Continuity bad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41EADBB-9B3E-C313-6960-036CE2AF7480}"/>
              </a:ext>
            </a:extLst>
          </p:cNvPr>
          <p:cNvCxnSpPr>
            <a:cxnSpLocks/>
            <a:stCxn id="44" idx="4"/>
            <a:endCxn id="19" idx="2"/>
          </p:cNvCxnSpPr>
          <p:nvPr/>
        </p:nvCxnSpPr>
        <p:spPr>
          <a:xfrm rot="5400000" flipH="1">
            <a:off x="-5666082" y="11731810"/>
            <a:ext cx="16437031" cy="2711794"/>
          </a:xfrm>
          <a:prstGeom prst="bentConnector4">
            <a:avLst>
              <a:gd name="adj1" fmla="val -1483"/>
              <a:gd name="adj2" fmla="val 133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43F072-2375-D856-2085-C12A182EE452}"/>
              </a:ext>
            </a:extLst>
          </p:cNvPr>
          <p:cNvCxnSpPr>
            <a:cxnSpLocks/>
          </p:cNvCxnSpPr>
          <p:nvPr/>
        </p:nvCxnSpPr>
        <p:spPr>
          <a:xfrm>
            <a:off x="6601655" y="19366585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14AC23E-B7C6-97EB-8F21-FC0BF44CECFD}"/>
              </a:ext>
            </a:extLst>
          </p:cNvPr>
          <p:cNvSpPr/>
          <p:nvPr/>
        </p:nvSpPr>
        <p:spPr>
          <a:xfrm>
            <a:off x="7822707" y="18701026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Replace switch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166B34B-8945-5EE3-E0E3-0FF4EF25CD42}"/>
              </a:ext>
            </a:extLst>
          </p:cNvPr>
          <p:cNvCxnSpPr>
            <a:cxnSpLocks/>
            <a:stCxn id="51" idx="3"/>
            <a:endCxn id="19" idx="5"/>
          </p:cNvCxnSpPr>
          <p:nvPr/>
        </p:nvCxnSpPr>
        <p:spPr>
          <a:xfrm flipH="1" flipV="1">
            <a:off x="5794332" y="6240725"/>
            <a:ext cx="4389193" cy="13130861"/>
          </a:xfrm>
          <a:prstGeom prst="bentConnector4">
            <a:avLst>
              <a:gd name="adj1" fmla="val -26450"/>
              <a:gd name="adj2" fmla="val 9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CAD689-3776-01F5-FAB7-8758B9D7A1AC}"/>
              </a:ext>
            </a:extLst>
          </p:cNvPr>
          <p:cNvCxnSpPr>
            <a:cxnSpLocks/>
          </p:cNvCxnSpPr>
          <p:nvPr/>
        </p:nvCxnSpPr>
        <p:spPr>
          <a:xfrm>
            <a:off x="6322719" y="5706342"/>
            <a:ext cx="6639100" cy="53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07D14E2-3746-AFC9-0EFC-AA33C719B2D8}"/>
              </a:ext>
            </a:extLst>
          </p:cNvPr>
          <p:cNvSpPr txBox="1"/>
          <p:nvPr/>
        </p:nvSpPr>
        <p:spPr>
          <a:xfrm>
            <a:off x="10178780" y="4126847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AB308-0FD6-5041-8261-4440211BAF31}"/>
              </a:ext>
            </a:extLst>
          </p:cNvPr>
          <p:cNvSpPr txBox="1"/>
          <p:nvPr/>
        </p:nvSpPr>
        <p:spPr>
          <a:xfrm>
            <a:off x="16000817" y="816547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E8C792-7EAD-BF41-D825-3DE0034797E2}"/>
              </a:ext>
            </a:extLst>
          </p:cNvPr>
          <p:cNvCxnSpPr>
            <a:cxnSpLocks/>
          </p:cNvCxnSpPr>
          <p:nvPr/>
        </p:nvCxnSpPr>
        <p:spPr>
          <a:xfrm>
            <a:off x="18300436" y="624048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34A66F0-A3EA-7715-F1F4-E5A4EF589188}"/>
              </a:ext>
            </a:extLst>
          </p:cNvPr>
          <p:cNvSpPr txBox="1"/>
          <p:nvPr/>
        </p:nvSpPr>
        <p:spPr>
          <a:xfrm>
            <a:off x="18520264" y="56744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22F2BB-84E9-5D77-A593-71F8C281DD9A}"/>
              </a:ext>
            </a:extLst>
          </p:cNvPr>
          <p:cNvSpPr txBox="1"/>
          <p:nvPr/>
        </p:nvSpPr>
        <p:spPr>
          <a:xfrm>
            <a:off x="7242664" y="53058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4331BD-555A-857F-7FE9-38182D319C7A}"/>
              </a:ext>
            </a:extLst>
          </p:cNvPr>
          <p:cNvCxnSpPr>
            <a:cxnSpLocks/>
          </p:cNvCxnSpPr>
          <p:nvPr/>
        </p:nvCxnSpPr>
        <p:spPr>
          <a:xfrm>
            <a:off x="15771298" y="8044299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8AE9655-7011-1907-B4FA-5EED60E7A462}"/>
              </a:ext>
            </a:extLst>
          </p:cNvPr>
          <p:cNvSpPr/>
          <p:nvPr/>
        </p:nvSpPr>
        <p:spPr>
          <a:xfrm>
            <a:off x="13076352" y="428940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Measure flip flop with scope : </a:t>
            </a:r>
          </a:p>
          <a:p>
            <a:pPr algn="ctr"/>
            <a:r>
              <a:rPr lang="en-US" sz="2987" dirty="0"/>
              <a:t>Start Q &gt; 3.5 V</a:t>
            </a:r>
          </a:p>
          <a:p>
            <a:pPr algn="ctr"/>
            <a:r>
              <a:rPr lang="en-US" sz="2987" dirty="0"/>
              <a:t>Stop: Q ~ 0V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B46D59-B83E-68FA-20D9-0A7EF692A499}"/>
              </a:ext>
            </a:extLst>
          </p:cNvPr>
          <p:cNvSpPr/>
          <p:nvPr/>
        </p:nvSpPr>
        <p:spPr>
          <a:xfrm>
            <a:off x="19525179" y="4882523"/>
            <a:ext cx="3220978" cy="25942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Gates wired correctly?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B69C63-B353-6DCF-E986-F92249CF7301}"/>
              </a:ext>
            </a:extLst>
          </p:cNvPr>
          <p:cNvCxnSpPr>
            <a:cxnSpLocks/>
          </p:cNvCxnSpPr>
          <p:nvPr/>
        </p:nvCxnSpPr>
        <p:spPr>
          <a:xfrm>
            <a:off x="22746157" y="6150676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7A9DE7F-0132-FDD8-262B-FC169E07505A}"/>
              </a:ext>
            </a:extLst>
          </p:cNvPr>
          <p:cNvSpPr/>
          <p:nvPr/>
        </p:nvSpPr>
        <p:spPr>
          <a:xfrm>
            <a:off x="23913634" y="5399170"/>
            <a:ext cx="2603966" cy="1503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Refer to datasheet for wiring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9A7329-0248-2DB2-0E93-74E92157E1BC}"/>
              </a:ext>
            </a:extLst>
          </p:cNvPr>
          <p:cNvCxnSpPr>
            <a:cxnSpLocks/>
          </p:cNvCxnSpPr>
          <p:nvPr/>
        </p:nvCxnSpPr>
        <p:spPr>
          <a:xfrm>
            <a:off x="21135667" y="7476799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C597F1C-0357-52D1-A0FB-5ABEC8356CF6}"/>
              </a:ext>
            </a:extLst>
          </p:cNvPr>
          <p:cNvSpPr/>
          <p:nvPr/>
        </p:nvSpPr>
        <p:spPr>
          <a:xfrm>
            <a:off x="19955261" y="8427251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Replace Flip Flop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A0610-11BA-A784-B272-BF2F7F9608E3}"/>
              </a:ext>
            </a:extLst>
          </p:cNvPr>
          <p:cNvSpPr txBox="1"/>
          <p:nvPr/>
        </p:nvSpPr>
        <p:spPr>
          <a:xfrm>
            <a:off x="21337426" y="753762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1D053-163D-C372-BF67-2778A5212E36}"/>
              </a:ext>
            </a:extLst>
          </p:cNvPr>
          <p:cNvSpPr txBox="1"/>
          <p:nvPr/>
        </p:nvSpPr>
        <p:spPr>
          <a:xfrm>
            <a:off x="22827440" y="565949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186946B-7F8B-B933-3A30-53E913C72AC4}"/>
              </a:ext>
            </a:extLst>
          </p:cNvPr>
          <p:cNvCxnSpPr>
            <a:stCxn id="78" idx="3"/>
            <a:endCxn id="76" idx="2"/>
          </p:cNvCxnSpPr>
          <p:nvPr/>
        </p:nvCxnSpPr>
        <p:spPr>
          <a:xfrm flipV="1">
            <a:off x="22316078" y="6902189"/>
            <a:ext cx="2899543" cy="219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82019D4-3B7D-F223-AFF3-FEAFABFC16BA}"/>
              </a:ext>
            </a:extLst>
          </p:cNvPr>
          <p:cNvCxnSpPr>
            <a:cxnSpLocks/>
            <a:stCxn id="76" idx="0"/>
            <a:endCxn id="73" idx="0"/>
          </p:cNvCxnSpPr>
          <p:nvPr/>
        </p:nvCxnSpPr>
        <p:spPr>
          <a:xfrm rot="16200000" flipV="1">
            <a:off x="19937767" y="121314"/>
            <a:ext cx="1109763" cy="9445945"/>
          </a:xfrm>
          <a:prstGeom prst="bentConnector3">
            <a:avLst>
              <a:gd name="adj1" fmla="val 1205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739FCC0-60F6-C084-5413-0E2DFF991E7C}"/>
              </a:ext>
            </a:extLst>
          </p:cNvPr>
          <p:cNvSpPr/>
          <p:nvPr/>
        </p:nvSpPr>
        <p:spPr>
          <a:xfrm>
            <a:off x="13091807" y="9029070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status LED light up when set?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D5A32F-1465-1B3E-E2DD-DD6E459D2F83}"/>
              </a:ext>
            </a:extLst>
          </p:cNvPr>
          <p:cNvCxnSpPr>
            <a:cxnSpLocks/>
          </p:cNvCxnSpPr>
          <p:nvPr/>
        </p:nvCxnSpPr>
        <p:spPr>
          <a:xfrm>
            <a:off x="15769671" y="1296122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5D85C-47BC-28CC-27BD-16F17623AD8D}"/>
              </a:ext>
            </a:extLst>
          </p:cNvPr>
          <p:cNvSpPr txBox="1"/>
          <p:nvPr/>
        </p:nvSpPr>
        <p:spPr>
          <a:xfrm>
            <a:off x="15943057" y="17846575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F23382-6480-79A5-4736-E039D101D071}"/>
              </a:ext>
            </a:extLst>
          </p:cNvPr>
          <p:cNvSpPr/>
          <p:nvPr/>
        </p:nvSpPr>
        <p:spPr>
          <a:xfrm>
            <a:off x="13060479" y="1396730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Light sensor turn set circuit when light applied to it?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0A3F119-0291-F4BE-AFBF-7461F32E2636}"/>
              </a:ext>
            </a:extLst>
          </p:cNvPr>
          <p:cNvCxnSpPr>
            <a:cxnSpLocks/>
          </p:cNvCxnSpPr>
          <p:nvPr/>
        </p:nvCxnSpPr>
        <p:spPr>
          <a:xfrm>
            <a:off x="15753798" y="17846575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9DD829D-EC0C-9C25-B65A-E3F7B3D89ACF}"/>
              </a:ext>
            </a:extLst>
          </p:cNvPr>
          <p:cNvSpPr txBox="1"/>
          <p:nvPr/>
        </p:nvSpPr>
        <p:spPr>
          <a:xfrm>
            <a:off x="16014439" y="1318928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3FC619-4695-7A00-A363-ADC0374BE044}"/>
              </a:ext>
            </a:extLst>
          </p:cNvPr>
          <p:cNvCxnSpPr>
            <a:cxnSpLocks/>
          </p:cNvCxnSpPr>
          <p:nvPr/>
        </p:nvCxnSpPr>
        <p:spPr>
          <a:xfrm>
            <a:off x="18357700" y="10968702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449D53-87E4-B5C6-462B-F549FD7C8B03}"/>
              </a:ext>
            </a:extLst>
          </p:cNvPr>
          <p:cNvSpPr/>
          <p:nvPr/>
        </p:nvSpPr>
        <p:spPr>
          <a:xfrm>
            <a:off x="19606456" y="10203883"/>
            <a:ext cx="2604928" cy="1529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LED polarity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C11F-6C09-41A3-8B57-3324C57A8DE5}"/>
              </a:ext>
            </a:extLst>
          </p:cNvPr>
          <p:cNvCxnSpPr>
            <a:cxnSpLocks/>
          </p:cNvCxnSpPr>
          <p:nvPr/>
        </p:nvCxnSpPr>
        <p:spPr>
          <a:xfrm>
            <a:off x="22211386" y="1096870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DF81E8-A95D-D628-36F7-61A9EA37BB01}"/>
              </a:ext>
            </a:extLst>
          </p:cNvPr>
          <p:cNvCxnSpPr>
            <a:cxnSpLocks/>
          </p:cNvCxnSpPr>
          <p:nvPr/>
        </p:nvCxnSpPr>
        <p:spPr>
          <a:xfrm>
            <a:off x="20908920" y="11733528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BED3C67-DA71-1A8B-8C12-5BEA269C05FA}"/>
              </a:ext>
            </a:extLst>
          </p:cNvPr>
          <p:cNvSpPr/>
          <p:nvPr/>
        </p:nvSpPr>
        <p:spPr>
          <a:xfrm>
            <a:off x="19606456" y="12768674"/>
            <a:ext cx="2604928" cy="1529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Resistor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FFA83A-26A6-9F20-3105-58A4B45290A3}"/>
              </a:ext>
            </a:extLst>
          </p:cNvPr>
          <p:cNvSpPr/>
          <p:nvPr/>
        </p:nvSpPr>
        <p:spPr>
          <a:xfrm>
            <a:off x="19436394" y="15281687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all connections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E71F9F-71A2-B54D-DEDB-6E9AF1FB77D4}"/>
              </a:ext>
            </a:extLst>
          </p:cNvPr>
          <p:cNvCxnSpPr>
            <a:cxnSpLocks/>
          </p:cNvCxnSpPr>
          <p:nvPr/>
        </p:nvCxnSpPr>
        <p:spPr>
          <a:xfrm>
            <a:off x="20908920" y="1430234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1E396E-9A1F-0F8D-98A5-8A5350B5475C}"/>
              </a:ext>
            </a:extLst>
          </p:cNvPr>
          <p:cNvCxnSpPr>
            <a:cxnSpLocks/>
          </p:cNvCxnSpPr>
          <p:nvPr/>
        </p:nvCxnSpPr>
        <p:spPr>
          <a:xfrm>
            <a:off x="22243699" y="1353349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4A4549-5E11-8968-E7A2-E0ECACB68392}"/>
              </a:ext>
            </a:extLst>
          </p:cNvPr>
          <p:cNvSpPr/>
          <p:nvPr/>
        </p:nvSpPr>
        <p:spPr>
          <a:xfrm>
            <a:off x="23411176" y="10292342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Switch polarity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47EBB3-07D3-16ED-CEBB-8BE0FE5BDA15}"/>
              </a:ext>
            </a:extLst>
          </p:cNvPr>
          <p:cNvSpPr/>
          <p:nvPr/>
        </p:nvSpPr>
        <p:spPr>
          <a:xfrm>
            <a:off x="23462899" y="12862936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574D4D-C4CF-EF66-1568-A53A46142BC1}"/>
              </a:ext>
            </a:extLst>
          </p:cNvPr>
          <p:cNvCxnSpPr>
            <a:cxnSpLocks/>
          </p:cNvCxnSpPr>
          <p:nvPr/>
        </p:nvCxnSpPr>
        <p:spPr>
          <a:xfrm>
            <a:off x="25771990" y="13533491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4B69C8-29A9-A334-3770-3D6E8B38D099}"/>
              </a:ext>
            </a:extLst>
          </p:cNvPr>
          <p:cNvCxnSpPr>
            <a:cxnSpLocks/>
          </p:cNvCxnSpPr>
          <p:nvPr/>
        </p:nvCxnSpPr>
        <p:spPr>
          <a:xfrm>
            <a:off x="25726731" y="10962896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3713C48-EA42-B56C-298A-FAA5DDD4FC72}"/>
              </a:ext>
            </a:extLst>
          </p:cNvPr>
          <p:cNvCxnSpPr>
            <a:cxnSpLocks/>
            <a:stCxn id="99" idx="6"/>
          </p:cNvCxnSpPr>
          <p:nvPr/>
        </p:nvCxnSpPr>
        <p:spPr>
          <a:xfrm flipH="1" flipV="1">
            <a:off x="18300435" y="10105694"/>
            <a:ext cx="4081016" cy="5992591"/>
          </a:xfrm>
          <a:prstGeom prst="bentConnector4">
            <a:avLst>
              <a:gd name="adj1" fmla="val -101915"/>
              <a:gd name="adj2" fmla="val 996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7F6381-2D6D-D522-A593-A8E26E107B3A}"/>
              </a:ext>
            </a:extLst>
          </p:cNvPr>
          <p:cNvSpPr txBox="1"/>
          <p:nvPr/>
        </p:nvSpPr>
        <p:spPr>
          <a:xfrm>
            <a:off x="22095765" y="11010720"/>
            <a:ext cx="1882116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wrong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C04589-42E3-A611-3EA9-F942608DDD1E}"/>
              </a:ext>
            </a:extLst>
          </p:cNvPr>
          <p:cNvSpPr txBox="1"/>
          <p:nvPr/>
        </p:nvSpPr>
        <p:spPr>
          <a:xfrm>
            <a:off x="6521246" y="8569622"/>
            <a:ext cx="2172393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wrong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3E4E16-E4DB-A48C-1DFC-E8A01DE45C4C}"/>
              </a:ext>
            </a:extLst>
          </p:cNvPr>
          <p:cNvSpPr txBox="1"/>
          <p:nvPr/>
        </p:nvSpPr>
        <p:spPr>
          <a:xfrm>
            <a:off x="6379063" y="12959443"/>
            <a:ext cx="393469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not grounded and connected correctly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A3FCA8-0B5B-E384-1847-C5E0615674AC}"/>
              </a:ext>
            </a:extLst>
          </p:cNvPr>
          <p:cNvSpPr txBox="1"/>
          <p:nvPr/>
        </p:nvSpPr>
        <p:spPr>
          <a:xfrm>
            <a:off x="21171268" y="14363255"/>
            <a:ext cx="3312340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connected right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316A401-02F7-0B32-E737-B9646C9BB15C}"/>
              </a:ext>
            </a:extLst>
          </p:cNvPr>
          <p:cNvCxnSpPr>
            <a:cxnSpLocks/>
            <a:stCxn id="90" idx="5"/>
            <a:endCxn id="126" idx="2"/>
          </p:cNvCxnSpPr>
          <p:nvPr/>
        </p:nvCxnSpPr>
        <p:spPr>
          <a:xfrm rot="16200000" flipH="1">
            <a:off x="18193651" y="16743084"/>
            <a:ext cx="723206" cy="1793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535527F-0B91-94BC-AC9F-A8E00B8E34AA}"/>
              </a:ext>
            </a:extLst>
          </p:cNvPr>
          <p:cNvSpPr/>
          <p:nvPr/>
        </p:nvSpPr>
        <p:spPr>
          <a:xfrm>
            <a:off x="19452242" y="17251990"/>
            <a:ext cx="2753030" cy="1499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connections (diode polarity)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9F680C-2E58-5B3E-A9CA-595FCEEE8D2B}"/>
              </a:ext>
            </a:extLst>
          </p:cNvPr>
          <p:cNvSpPr txBox="1"/>
          <p:nvPr/>
        </p:nvSpPr>
        <p:spPr>
          <a:xfrm>
            <a:off x="18156096" y="22322284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D29A03-E3C0-73DD-9762-2400B9800F91}"/>
              </a:ext>
            </a:extLst>
          </p:cNvPr>
          <p:cNvSpPr txBox="1"/>
          <p:nvPr/>
        </p:nvSpPr>
        <p:spPr>
          <a:xfrm>
            <a:off x="18669015" y="18820555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C778C3-586F-45F6-DD66-9B70AB00FE76}"/>
              </a:ext>
            </a:extLst>
          </p:cNvPr>
          <p:cNvSpPr/>
          <p:nvPr/>
        </p:nvSpPr>
        <p:spPr>
          <a:xfrm>
            <a:off x="23542066" y="17659850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9C2353-B113-9EF8-FA46-6E4D89E7E7DF}"/>
              </a:ext>
            </a:extLst>
          </p:cNvPr>
          <p:cNvCxnSpPr>
            <a:cxnSpLocks/>
          </p:cNvCxnSpPr>
          <p:nvPr/>
        </p:nvCxnSpPr>
        <p:spPr>
          <a:xfrm flipV="1">
            <a:off x="22211384" y="18067729"/>
            <a:ext cx="1298432" cy="1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7081D3-B1AB-0AE6-87AE-B156E67AF729}"/>
              </a:ext>
            </a:extLst>
          </p:cNvPr>
          <p:cNvCxnSpPr>
            <a:cxnSpLocks/>
          </p:cNvCxnSpPr>
          <p:nvPr/>
        </p:nvCxnSpPr>
        <p:spPr>
          <a:xfrm>
            <a:off x="20908919" y="18767850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D89A13D-C6CD-FB96-695D-C7A51ADB7EEE}"/>
              </a:ext>
            </a:extLst>
          </p:cNvPr>
          <p:cNvSpPr txBox="1"/>
          <p:nvPr/>
        </p:nvSpPr>
        <p:spPr>
          <a:xfrm>
            <a:off x="21707487" y="17182797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 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E9DB94E-740C-7534-EA5E-3FA190B3DD63}"/>
              </a:ext>
            </a:extLst>
          </p:cNvPr>
          <p:cNvSpPr/>
          <p:nvPr/>
        </p:nvSpPr>
        <p:spPr>
          <a:xfrm>
            <a:off x="19536379" y="19772742"/>
            <a:ext cx="2753030" cy="1499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Calibrate potentiometer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2D3B16-C6FC-AC65-7719-025989A09982}"/>
              </a:ext>
            </a:extLst>
          </p:cNvPr>
          <p:cNvCxnSpPr>
            <a:cxnSpLocks/>
          </p:cNvCxnSpPr>
          <p:nvPr/>
        </p:nvCxnSpPr>
        <p:spPr>
          <a:xfrm>
            <a:off x="25902880" y="18153060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7F4BD1A-5B30-5A9F-F2FD-DBD7FB736B43}"/>
              </a:ext>
            </a:extLst>
          </p:cNvPr>
          <p:cNvCxnSpPr>
            <a:cxnSpLocks/>
            <a:stCxn id="140" idx="6"/>
          </p:cNvCxnSpPr>
          <p:nvPr/>
        </p:nvCxnSpPr>
        <p:spPr>
          <a:xfrm flipH="1" flipV="1">
            <a:off x="18009041" y="16999705"/>
            <a:ext cx="4280368" cy="3522723"/>
          </a:xfrm>
          <a:prstGeom prst="bentConnector3">
            <a:avLst>
              <a:gd name="adj1" fmla="val -103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BDADDBB5-9BD2-024E-8351-9915B2EE6AC0}"/>
              </a:ext>
            </a:extLst>
          </p:cNvPr>
          <p:cNvSpPr/>
          <p:nvPr/>
        </p:nvSpPr>
        <p:spPr>
          <a:xfrm>
            <a:off x="13106979" y="1882561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thermistor reset circuit when heated with fingers?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AD6EC20-BB7D-9AC7-9B4A-60268CD47B0F}"/>
              </a:ext>
            </a:extLst>
          </p:cNvPr>
          <p:cNvCxnSpPr>
            <a:cxnSpLocks/>
          </p:cNvCxnSpPr>
          <p:nvPr/>
        </p:nvCxnSpPr>
        <p:spPr>
          <a:xfrm>
            <a:off x="15800298" y="22704890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6FB4F6D-3E24-6C19-E618-36376E35DCFE}"/>
              </a:ext>
            </a:extLst>
          </p:cNvPr>
          <p:cNvSpPr txBox="1"/>
          <p:nvPr/>
        </p:nvSpPr>
        <p:spPr>
          <a:xfrm>
            <a:off x="16000816" y="22730738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33AFFB6-5029-CAB4-EF8E-EFC1F4A28C15}"/>
              </a:ext>
            </a:extLst>
          </p:cNvPr>
          <p:cNvSpPr/>
          <p:nvPr/>
        </p:nvSpPr>
        <p:spPr>
          <a:xfrm>
            <a:off x="7391345" y="21756666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connections (diode polarity)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8FFF785-6C18-C198-E7A1-03111D3DB15D}"/>
              </a:ext>
            </a:extLst>
          </p:cNvPr>
          <p:cNvCxnSpPr>
            <a:stCxn id="156" idx="2"/>
            <a:endCxn id="162" idx="0"/>
          </p:cNvCxnSpPr>
          <p:nvPr/>
        </p:nvCxnSpPr>
        <p:spPr>
          <a:xfrm rot="10800000" flipV="1">
            <a:off x="8863871" y="20765251"/>
            <a:ext cx="4243104" cy="991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0C6F427-523B-E694-65E8-14078183F4C0}"/>
              </a:ext>
            </a:extLst>
          </p:cNvPr>
          <p:cNvSpPr/>
          <p:nvPr/>
        </p:nvSpPr>
        <p:spPr>
          <a:xfrm>
            <a:off x="3595639" y="21814462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Calibrate Potentiometer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51200B3-3320-1F6F-6C79-79366B88A21E}"/>
              </a:ext>
            </a:extLst>
          </p:cNvPr>
          <p:cNvCxnSpPr>
            <a:stCxn id="162" idx="2"/>
          </p:cNvCxnSpPr>
          <p:nvPr/>
        </p:nvCxnSpPr>
        <p:spPr>
          <a:xfrm flipH="1">
            <a:off x="6540698" y="22573260"/>
            <a:ext cx="85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214947-76DC-6C7C-11A8-16CBBF8403D5}"/>
              </a:ext>
            </a:extLst>
          </p:cNvPr>
          <p:cNvSpPr/>
          <p:nvPr/>
        </p:nvSpPr>
        <p:spPr>
          <a:xfrm>
            <a:off x="6429490" y="31242165"/>
            <a:ext cx="2055926" cy="99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A6A8D5C-1C7B-4DDF-8D04-F58FCA3C8A0C}"/>
              </a:ext>
            </a:extLst>
          </p:cNvPr>
          <p:cNvCxnSpPr>
            <a:cxnSpLocks/>
          </p:cNvCxnSpPr>
          <p:nvPr/>
        </p:nvCxnSpPr>
        <p:spPr>
          <a:xfrm>
            <a:off x="8869458" y="23447654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52F8373-91E1-B5B8-B0E5-97DEFD513C66}"/>
              </a:ext>
            </a:extLst>
          </p:cNvPr>
          <p:cNvSpPr txBox="1"/>
          <p:nvPr/>
        </p:nvSpPr>
        <p:spPr>
          <a:xfrm>
            <a:off x="9058825" y="23326824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1FDCC3E-947B-972B-97F8-A9AEEF4D1E15}"/>
              </a:ext>
            </a:extLst>
          </p:cNvPr>
          <p:cNvSpPr txBox="1"/>
          <p:nvPr/>
        </p:nvSpPr>
        <p:spPr>
          <a:xfrm>
            <a:off x="6495445" y="29222824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75AF731-E7A3-DB74-6F0D-4D9B1A1C788C}"/>
              </a:ext>
            </a:extLst>
          </p:cNvPr>
          <p:cNvSpPr txBox="1"/>
          <p:nvPr/>
        </p:nvSpPr>
        <p:spPr>
          <a:xfrm>
            <a:off x="9609022" y="20810104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24B213D-AE43-6DD6-A7D9-910C94906D3B}"/>
              </a:ext>
            </a:extLst>
          </p:cNvPr>
          <p:cNvCxnSpPr>
            <a:cxnSpLocks/>
          </p:cNvCxnSpPr>
          <p:nvPr/>
        </p:nvCxnSpPr>
        <p:spPr>
          <a:xfrm>
            <a:off x="8863522" y="25774940"/>
            <a:ext cx="353" cy="8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9C4B4B1-61A1-5E5F-0FD3-667A64CD318F}"/>
              </a:ext>
            </a:extLst>
          </p:cNvPr>
          <p:cNvCxnSpPr>
            <a:stCxn id="166" idx="4"/>
          </p:cNvCxnSpPr>
          <p:nvPr/>
        </p:nvCxnSpPr>
        <p:spPr>
          <a:xfrm rot="5400000" flipH="1" flipV="1">
            <a:off x="8500427" y="18382201"/>
            <a:ext cx="1633188" cy="8497710"/>
          </a:xfrm>
          <a:prstGeom prst="bentConnector4">
            <a:avLst>
              <a:gd name="adj1" fmla="val -200347"/>
              <a:gd name="adj2" fmla="val 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2323B44C-F69D-7492-F6E6-F05D137F4159}"/>
              </a:ext>
            </a:extLst>
          </p:cNvPr>
          <p:cNvSpPr/>
          <p:nvPr/>
        </p:nvSpPr>
        <p:spPr>
          <a:xfrm>
            <a:off x="13060478" y="2371940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motor run when set?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63E1446-9073-CAE3-CCAE-74BF0E9F76EC}"/>
              </a:ext>
            </a:extLst>
          </p:cNvPr>
          <p:cNvCxnSpPr>
            <a:cxnSpLocks/>
          </p:cNvCxnSpPr>
          <p:nvPr/>
        </p:nvCxnSpPr>
        <p:spPr>
          <a:xfrm>
            <a:off x="15852927" y="27634158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D9857FF-5874-E59A-7329-56D5085A9425}"/>
              </a:ext>
            </a:extLst>
          </p:cNvPr>
          <p:cNvSpPr txBox="1"/>
          <p:nvPr/>
        </p:nvSpPr>
        <p:spPr>
          <a:xfrm>
            <a:off x="16053445" y="27660006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6F375C1-B82D-AED8-F6E5-A374FB0F36B3}"/>
              </a:ext>
            </a:extLst>
          </p:cNvPr>
          <p:cNvSpPr/>
          <p:nvPr/>
        </p:nvSpPr>
        <p:spPr>
          <a:xfrm>
            <a:off x="19609899" y="21682122"/>
            <a:ext cx="3659531" cy="2296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connections (diode polarity)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4862F1F0-9734-B063-8C16-0F17AF4E0A72}"/>
              </a:ext>
            </a:extLst>
          </p:cNvPr>
          <p:cNvCxnSpPr>
            <a:cxnSpLocks/>
            <a:stCxn id="182" idx="7"/>
            <a:endCxn id="213" idx="2"/>
          </p:cNvCxnSpPr>
          <p:nvPr/>
        </p:nvCxnSpPr>
        <p:spPr>
          <a:xfrm rot="5400000" flipH="1" flipV="1">
            <a:off x="17905637" y="22583252"/>
            <a:ext cx="1456895" cy="195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980160-F1E8-BBA2-5DDD-CE73E54266A6}"/>
              </a:ext>
            </a:extLst>
          </p:cNvPr>
          <p:cNvSpPr txBox="1"/>
          <p:nvPr/>
        </p:nvSpPr>
        <p:spPr>
          <a:xfrm>
            <a:off x="17908392" y="17565945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3AFC6E6B-64AD-E8DD-6C6A-0A14EDCDAC71}"/>
              </a:ext>
            </a:extLst>
          </p:cNvPr>
          <p:cNvCxnSpPr>
            <a:stCxn id="213" idx="4"/>
            <a:endCxn id="182" idx="6"/>
          </p:cNvCxnSpPr>
          <p:nvPr/>
        </p:nvCxnSpPr>
        <p:spPr>
          <a:xfrm rot="5400000">
            <a:off x="19103431" y="23322810"/>
            <a:ext cx="1679929" cy="2992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EB41372D-C59B-1D45-09C6-1F3357DC5C4E}"/>
              </a:ext>
            </a:extLst>
          </p:cNvPr>
          <p:cNvSpPr/>
          <p:nvPr/>
        </p:nvSpPr>
        <p:spPr>
          <a:xfrm>
            <a:off x="13159603" y="2862282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motor reset when torque is applied?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AE9C362-2E37-F3BB-91E9-CA27DC85A3DB}"/>
              </a:ext>
            </a:extLst>
          </p:cNvPr>
          <p:cNvCxnSpPr>
            <a:cxnSpLocks/>
          </p:cNvCxnSpPr>
          <p:nvPr/>
        </p:nvCxnSpPr>
        <p:spPr>
          <a:xfrm>
            <a:off x="18520264" y="30534211"/>
            <a:ext cx="2715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B506CCE-409E-C095-1274-DF6DA6EFD55D}"/>
              </a:ext>
            </a:extLst>
          </p:cNvPr>
          <p:cNvCxnSpPr>
            <a:cxnSpLocks/>
          </p:cNvCxnSpPr>
          <p:nvPr/>
        </p:nvCxnSpPr>
        <p:spPr>
          <a:xfrm flipH="1">
            <a:off x="11298734" y="30534211"/>
            <a:ext cx="190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AA0FA14-238B-576E-3211-83F5E1AE2504}"/>
              </a:ext>
            </a:extLst>
          </p:cNvPr>
          <p:cNvSpPr txBox="1"/>
          <p:nvPr/>
        </p:nvSpPr>
        <p:spPr>
          <a:xfrm>
            <a:off x="18702772" y="299245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420F984-25B1-1602-09D6-91D21743DB87}"/>
              </a:ext>
            </a:extLst>
          </p:cNvPr>
          <p:cNvSpPr txBox="1"/>
          <p:nvPr/>
        </p:nvSpPr>
        <p:spPr>
          <a:xfrm>
            <a:off x="12073406" y="2996446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233" name="Diamond 232">
            <a:extLst>
              <a:ext uri="{FF2B5EF4-FFF2-40B4-BE49-F238E27FC236}">
                <a16:creationId xmlns:a16="http://schemas.microsoft.com/office/drawing/2014/main" id="{11DDF561-71DA-F04C-00EE-5E0D688B0BDC}"/>
              </a:ext>
            </a:extLst>
          </p:cNvPr>
          <p:cNvSpPr/>
          <p:nvPr/>
        </p:nvSpPr>
        <p:spPr>
          <a:xfrm>
            <a:off x="21236199" y="28970886"/>
            <a:ext cx="5595300" cy="309117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Circuit is Working 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C6E80319-9281-CA5B-432C-E031B448A1DE}"/>
              </a:ext>
            </a:extLst>
          </p:cNvPr>
          <p:cNvSpPr/>
          <p:nvPr/>
        </p:nvSpPr>
        <p:spPr>
          <a:xfrm>
            <a:off x="8292899" y="29699878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all connections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342158-BA63-7EF8-DECC-71C4D23DE97B}"/>
              </a:ext>
            </a:extLst>
          </p:cNvPr>
          <p:cNvSpPr txBox="1"/>
          <p:nvPr/>
        </p:nvSpPr>
        <p:spPr>
          <a:xfrm>
            <a:off x="5768541" y="21490682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 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7A62D34-5A6B-D99C-E07C-64B932E68B2A}"/>
              </a:ext>
            </a:extLst>
          </p:cNvPr>
          <p:cNvCxnSpPr>
            <a:cxnSpLocks/>
          </p:cNvCxnSpPr>
          <p:nvPr/>
        </p:nvCxnSpPr>
        <p:spPr>
          <a:xfrm flipH="1">
            <a:off x="6755222" y="30436723"/>
            <a:ext cx="151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5A8D9630-C3E8-91E9-98F3-F3B3D2EC79F7}"/>
              </a:ext>
            </a:extLst>
          </p:cNvPr>
          <p:cNvSpPr/>
          <p:nvPr/>
        </p:nvSpPr>
        <p:spPr>
          <a:xfrm>
            <a:off x="3714931" y="29620129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Calibrate Potentiometer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A23D8D5-3F5E-B17E-C1FB-6F64726B1180}"/>
              </a:ext>
            </a:extLst>
          </p:cNvPr>
          <p:cNvCxnSpPr>
            <a:cxnSpLocks/>
          </p:cNvCxnSpPr>
          <p:nvPr/>
        </p:nvCxnSpPr>
        <p:spPr>
          <a:xfrm>
            <a:off x="7473643" y="32267893"/>
            <a:ext cx="0" cy="4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2B61E1AE-00B0-4EDE-8393-30AF3B163726}"/>
              </a:ext>
            </a:extLst>
          </p:cNvPr>
          <p:cNvCxnSpPr>
            <a:cxnSpLocks/>
            <a:stCxn id="238" idx="4"/>
            <a:endCxn id="225" idx="4"/>
          </p:cNvCxnSpPr>
          <p:nvPr/>
        </p:nvCxnSpPr>
        <p:spPr>
          <a:xfrm rot="16200000" flipH="1">
            <a:off x="9895803" y="26544975"/>
            <a:ext cx="1248783" cy="10665465"/>
          </a:xfrm>
          <a:prstGeom prst="bentConnector3">
            <a:avLst>
              <a:gd name="adj1" fmla="val 1226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248F2D3-3387-1956-332E-5A3AC5435787}"/>
              </a:ext>
            </a:extLst>
          </p:cNvPr>
          <p:cNvSpPr/>
          <p:nvPr/>
        </p:nvSpPr>
        <p:spPr>
          <a:xfrm>
            <a:off x="7835863" y="24586225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5962B4F7-8235-7ACA-1A10-9E5EB57FC753}"/>
              </a:ext>
            </a:extLst>
          </p:cNvPr>
          <p:cNvCxnSpPr>
            <a:stCxn id="234" idx="4"/>
            <a:endCxn id="169" idx="3"/>
          </p:cNvCxnSpPr>
          <p:nvPr/>
        </p:nvCxnSpPr>
        <p:spPr>
          <a:xfrm rot="5400000">
            <a:off x="8921275" y="30897207"/>
            <a:ext cx="408297" cy="1280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47113671-8408-16D8-4767-B284D3E33EFB}"/>
              </a:ext>
            </a:extLst>
          </p:cNvPr>
          <p:cNvSpPr txBox="1"/>
          <p:nvPr/>
        </p:nvSpPr>
        <p:spPr>
          <a:xfrm>
            <a:off x="9727444" y="31309760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</a:t>
            </a:r>
          </a:p>
        </p:txBody>
      </p:sp>
    </p:spTree>
    <p:extLst>
      <p:ext uri="{BB962C8B-B14F-4D97-AF65-F5344CB8AC3E}">
        <p14:creationId xmlns:p14="http://schemas.microsoft.com/office/powerpoint/2010/main" val="670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217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Murray</dc:creator>
  <cp:lastModifiedBy>Carson Murray</cp:lastModifiedBy>
  <cp:revision>17</cp:revision>
  <dcterms:created xsi:type="dcterms:W3CDTF">2022-10-17T16:32:01Z</dcterms:created>
  <dcterms:modified xsi:type="dcterms:W3CDTF">2022-10-17T18:38:14Z</dcterms:modified>
</cp:coreProperties>
</file>