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F1ED6-FBCC-47D3-9FE7-23F98DAEEEAF}" v="781" dt="2022-09-26T14:06:34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son Murray" userId="cffabd665d1a3253" providerId="LiveId" clId="{221F1ED6-FBCC-47D3-9FE7-23F98DAEEEAF}"/>
    <pc:docChg chg="undo custSel addSld delSld modSld">
      <pc:chgData name="Carson Murray" userId="cffabd665d1a3253" providerId="LiveId" clId="{221F1ED6-FBCC-47D3-9FE7-23F98DAEEEAF}" dt="2022-09-26T14:13:00.597" v="2599" actId="313"/>
      <pc:docMkLst>
        <pc:docMk/>
      </pc:docMkLst>
      <pc:sldChg chg="modSp mod">
        <pc:chgData name="Carson Murray" userId="cffabd665d1a3253" providerId="LiveId" clId="{221F1ED6-FBCC-47D3-9FE7-23F98DAEEEAF}" dt="2022-09-26T14:06:34.589" v="2361"/>
        <pc:sldMkLst>
          <pc:docMk/>
          <pc:sldMk cId="1630089362" sldId="257"/>
        </pc:sldMkLst>
        <pc:spChg chg="mod">
          <ac:chgData name="Carson Murray" userId="cffabd665d1a3253" providerId="LiveId" clId="{221F1ED6-FBCC-47D3-9FE7-23F98DAEEEAF}" dt="2022-09-26T04:46:14.418" v="18" actId="20577"/>
          <ac:spMkLst>
            <pc:docMk/>
            <pc:sldMk cId="1630089362" sldId="257"/>
            <ac:spMk id="2" creationId="{50D0C527-EEA7-7167-748A-FEDD7AB8D46F}"/>
          </ac:spMkLst>
        </pc:spChg>
        <pc:spChg chg="mod">
          <ac:chgData name="Carson Murray" userId="cffabd665d1a3253" providerId="LiveId" clId="{221F1ED6-FBCC-47D3-9FE7-23F98DAEEEAF}" dt="2022-09-26T14:06:34.589" v="2361"/>
          <ac:spMkLst>
            <pc:docMk/>
            <pc:sldMk cId="1630089362" sldId="257"/>
            <ac:spMk id="3" creationId="{2FB8313B-78AE-F507-B50A-4E483CC1BE2F}"/>
          </ac:spMkLst>
        </pc:spChg>
      </pc:sldChg>
      <pc:sldChg chg="addSp delSp modSp new del mod setBg modClrScheme chgLayout">
        <pc:chgData name="Carson Murray" userId="cffabd665d1a3253" providerId="LiveId" clId="{221F1ED6-FBCC-47D3-9FE7-23F98DAEEEAF}" dt="2022-09-26T05:09:16.495" v="817" actId="47"/>
        <pc:sldMkLst>
          <pc:docMk/>
          <pc:sldMk cId="3510555711" sldId="258"/>
        </pc:sldMkLst>
        <pc:spChg chg="mod ord">
          <ac:chgData name="Carson Murray" userId="cffabd665d1a3253" providerId="LiveId" clId="{221F1ED6-FBCC-47D3-9FE7-23F98DAEEEAF}" dt="2022-09-26T04:50:34.487" v="453" actId="26606"/>
          <ac:spMkLst>
            <pc:docMk/>
            <pc:sldMk cId="3510555711" sldId="258"/>
            <ac:spMk id="2" creationId="{7D7D3E55-D261-391E-131C-90DB7B89BB63}"/>
          </ac:spMkLst>
        </pc:spChg>
        <pc:spChg chg="del mod ord">
          <ac:chgData name="Carson Murray" userId="cffabd665d1a3253" providerId="LiveId" clId="{221F1ED6-FBCC-47D3-9FE7-23F98DAEEEAF}" dt="2022-09-26T04:50:28.306" v="452" actId="700"/>
          <ac:spMkLst>
            <pc:docMk/>
            <pc:sldMk cId="3510555711" sldId="258"/>
            <ac:spMk id="3" creationId="{21A6CB99-2836-3F55-C4B4-75B0316C12E1}"/>
          </ac:spMkLst>
        </pc:spChg>
        <pc:spChg chg="add mod ord">
          <ac:chgData name="Carson Murray" userId="cffabd665d1a3253" providerId="LiveId" clId="{221F1ED6-FBCC-47D3-9FE7-23F98DAEEEAF}" dt="2022-09-26T04:50:34.487" v="453" actId="26606"/>
          <ac:spMkLst>
            <pc:docMk/>
            <pc:sldMk cId="3510555711" sldId="258"/>
            <ac:spMk id="4" creationId="{11B1704C-4EE2-8439-8703-7F236A2B4B37}"/>
          </ac:spMkLst>
        </pc:spChg>
        <pc:grpChg chg="add">
          <ac:chgData name="Carson Murray" userId="cffabd665d1a3253" providerId="LiveId" clId="{221F1ED6-FBCC-47D3-9FE7-23F98DAEEEAF}" dt="2022-09-26T04:50:34.487" v="453" actId="26606"/>
          <ac:grpSpMkLst>
            <pc:docMk/>
            <pc:sldMk cId="3510555711" sldId="258"/>
            <ac:grpSpMk id="13" creationId="{AB86F577-8905-4B21-8AF3-C1BB3433775D}"/>
          </ac:grpSpMkLst>
        </pc:grpChg>
        <pc:picChg chg="add">
          <ac:chgData name="Carson Murray" userId="cffabd665d1a3253" providerId="LiveId" clId="{221F1ED6-FBCC-47D3-9FE7-23F98DAEEEAF}" dt="2022-09-26T04:50:34.487" v="453" actId="26606"/>
          <ac:picMkLst>
            <pc:docMk/>
            <pc:sldMk cId="3510555711" sldId="258"/>
            <ac:picMk id="8" creationId="{1B7325A3-E82B-CE40-9009-D80F65946479}"/>
          </ac:picMkLst>
        </pc:picChg>
        <pc:picChg chg="add">
          <ac:chgData name="Carson Murray" userId="cffabd665d1a3253" providerId="LiveId" clId="{221F1ED6-FBCC-47D3-9FE7-23F98DAEEEAF}" dt="2022-09-26T04:50:34.487" v="453" actId="26606"/>
          <ac:picMkLst>
            <pc:docMk/>
            <pc:sldMk cId="3510555711" sldId="258"/>
            <ac:picMk id="11" creationId="{678E285C-BE9E-45B7-A3EE-B9792DAE9917}"/>
          </ac:picMkLst>
        </pc:picChg>
      </pc:sldChg>
      <pc:sldChg chg="modSp new mod">
        <pc:chgData name="Carson Murray" userId="cffabd665d1a3253" providerId="LiveId" clId="{221F1ED6-FBCC-47D3-9FE7-23F98DAEEEAF}" dt="2022-09-26T14:04:27.659" v="2350" actId="20577"/>
        <pc:sldMkLst>
          <pc:docMk/>
          <pc:sldMk cId="2738668236" sldId="259"/>
        </pc:sldMkLst>
        <pc:spChg chg="mod">
          <ac:chgData name="Carson Murray" userId="cffabd665d1a3253" providerId="LiveId" clId="{221F1ED6-FBCC-47D3-9FE7-23F98DAEEEAF}" dt="2022-09-26T04:51:10.339" v="468" actId="20577"/>
          <ac:spMkLst>
            <pc:docMk/>
            <pc:sldMk cId="2738668236" sldId="259"/>
            <ac:spMk id="2" creationId="{E2C98D41-8FE8-4C4B-A13A-18E1CE08EFF1}"/>
          </ac:spMkLst>
        </pc:spChg>
        <pc:spChg chg="mod">
          <ac:chgData name="Carson Murray" userId="cffabd665d1a3253" providerId="LiveId" clId="{221F1ED6-FBCC-47D3-9FE7-23F98DAEEEAF}" dt="2022-09-26T14:04:27.659" v="2350" actId="20577"/>
          <ac:spMkLst>
            <pc:docMk/>
            <pc:sldMk cId="2738668236" sldId="259"/>
            <ac:spMk id="3" creationId="{329F9ABC-A81C-B817-22F6-3FA71D6A3E17}"/>
          </ac:spMkLst>
        </pc:spChg>
      </pc:sldChg>
      <pc:sldChg chg="addSp delSp modSp new mod setBg modClrScheme chgLayout">
        <pc:chgData name="Carson Murray" userId="cffabd665d1a3253" providerId="LiveId" clId="{221F1ED6-FBCC-47D3-9FE7-23F98DAEEEAF}" dt="2022-09-26T05:11:06.391" v="912" actId="962"/>
        <pc:sldMkLst>
          <pc:docMk/>
          <pc:sldMk cId="3909647907" sldId="260"/>
        </pc:sldMkLst>
        <pc:spChg chg="mod ord">
          <ac:chgData name="Carson Murray" userId="cffabd665d1a3253" providerId="LiveId" clId="{221F1ED6-FBCC-47D3-9FE7-23F98DAEEEAF}" dt="2022-09-26T05:11:00.522" v="910" actId="26606"/>
          <ac:spMkLst>
            <pc:docMk/>
            <pc:sldMk cId="3909647907" sldId="260"/>
            <ac:spMk id="2" creationId="{E10C197D-146F-7A5E-201B-E9A53FF76BB7}"/>
          </ac:spMkLst>
        </pc:spChg>
        <pc:spChg chg="del mod ord">
          <ac:chgData name="Carson Murray" userId="cffabd665d1a3253" providerId="LiveId" clId="{221F1ED6-FBCC-47D3-9FE7-23F98DAEEEAF}" dt="2022-09-26T05:10:48.637" v="909" actId="700"/>
          <ac:spMkLst>
            <pc:docMk/>
            <pc:sldMk cId="3909647907" sldId="260"/>
            <ac:spMk id="3" creationId="{FB8A3A49-2C82-F1DA-A78C-C756241FC1B5}"/>
          </ac:spMkLst>
        </pc:spChg>
        <pc:spChg chg="add mod ord">
          <ac:chgData name="Carson Murray" userId="cffabd665d1a3253" providerId="LiveId" clId="{221F1ED6-FBCC-47D3-9FE7-23F98DAEEEAF}" dt="2022-09-26T05:11:00.522" v="910" actId="26606"/>
          <ac:spMkLst>
            <pc:docMk/>
            <pc:sldMk cId="3909647907" sldId="260"/>
            <ac:spMk id="4" creationId="{D9BD0D71-8173-AC2E-1044-FFCFB4922DB3}"/>
          </ac:spMkLst>
        </pc:spChg>
        <pc:grpChg chg="add">
          <ac:chgData name="Carson Murray" userId="cffabd665d1a3253" providerId="LiveId" clId="{221F1ED6-FBCC-47D3-9FE7-23F98DAEEEAF}" dt="2022-09-26T05:11:00.522" v="910" actId="26606"/>
          <ac:grpSpMkLst>
            <pc:docMk/>
            <pc:sldMk cId="3909647907" sldId="260"/>
            <ac:grpSpMk id="12" creationId="{9795E515-5F57-431F-9A0D-3A0419DF7572}"/>
          </ac:grpSpMkLst>
        </pc:grpChg>
        <pc:grpChg chg="add">
          <ac:chgData name="Carson Murray" userId="cffabd665d1a3253" providerId="LiveId" clId="{221F1ED6-FBCC-47D3-9FE7-23F98DAEEEAF}" dt="2022-09-26T05:11:00.522" v="910" actId="26606"/>
          <ac:grpSpMkLst>
            <pc:docMk/>
            <pc:sldMk cId="3909647907" sldId="260"/>
            <ac:grpSpMk id="68" creationId="{1351B104-9B78-4A2B-B970-FA8ABE1CE12D}"/>
          </ac:grpSpMkLst>
        </pc:grpChg>
        <pc:grpChg chg="add">
          <ac:chgData name="Carson Murray" userId="cffabd665d1a3253" providerId="LiveId" clId="{221F1ED6-FBCC-47D3-9FE7-23F98DAEEEAF}" dt="2022-09-26T05:11:00.522" v="910" actId="26606"/>
          <ac:grpSpMkLst>
            <pc:docMk/>
            <pc:sldMk cId="3909647907" sldId="260"/>
            <ac:grpSpMk id="72" creationId="{D4116A08-770E-4DC3-AAB6-E3E8E6CEC832}"/>
          </ac:grpSpMkLst>
        </pc:grpChg>
        <pc:grpChg chg="add">
          <ac:chgData name="Carson Murray" userId="cffabd665d1a3253" providerId="LiveId" clId="{221F1ED6-FBCC-47D3-9FE7-23F98DAEEEAF}" dt="2022-09-26T05:11:00.522" v="910" actId="26606"/>
          <ac:grpSpMkLst>
            <pc:docMk/>
            <pc:sldMk cId="3909647907" sldId="260"/>
            <ac:grpSpMk id="128" creationId="{77EB1C59-16D1-4C5E-9775-50CB40E022FE}"/>
          </ac:grpSpMkLst>
        </pc:grpChg>
        <pc:picChg chg="add mod">
          <ac:chgData name="Carson Murray" userId="cffabd665d1a3253" providerId="LiveId" clId="{221F1ED6-FBCC-47D3-9FE7-23F98DAEEEAF}" dt="2022-09-26T05:11:06.391" v="912" actId="962"/>
          <ac:picMkLst>
            <pc:docMk/>
            <pc:sldMk cId="3909647907" sldId="260"/>
            <ac:picMk id="6" creationId="{73C17F0D-A802-5C4C-7EBD-B5730AD62453}"/>
          </ac:picMkLst>
        </pc:picChg>
        <pc:picChg chg="add">
          <ac:chgData name="Carson Murray" userId="cffabd665d1a3253" providerId="LiveId" clId="{221F1ED6-FBCC-47D3-9FE7-23F98DAEEEAF}" dt="2022-09-26T05:11:00.522" v="910" actId="26606"/>
          <ac:picMkLst>
            <pc:docMk/>
            <pc:sldMk cId="3909647907" sldId="260"/>
            <ac:picMk id="10" creationId="{50C065C3-0FE3-4452-B765-CB05BBB2A983}"/>
          </ac:picMkLst>
        </pc:picChg>
      </pc:sldChg>
      <pc:sldChg chg="addSp delSp modSp new mod modClrScheme chgLayout">
        <pc:chgData name="Carson Murray" userId="cffabd665d1a3253" providerId="LiveId" clId="{221F1ED6-FBCC-47D3-9FE7-23F98DAEEEAF}" dt="2022-09-26T14:04:49.737" v="2352" actId="1076"/>
        <pc:sldMkLst>
          <pc:docMk/>
          <pc:sldMk cId="242565725" sldId="261"/>
        </pc:sldMkLst>
        <pc:spChg chg="del mod ord">
          <ac:chgData name="Carson Murray" userId="cffabd665d1a3253" providerId="LiveId" clId="{221F1ED6-FBCC-47D3-9FE7-23F98DAEEEAF}" dt="2022-09-26T05:11:16.041" v="914" actId="700"/>
          <ac:spMkLst>
            <pc:docMk/>
            <pc:sldMk cId="242565725" sldId="261"/>
            <ac:spMk id="2" creationId="{D41EAB4E-4B2A-6382-0D40-7A36FB24308E}"/>
          </ac:spMkLst>
        </pc:spChg>
        <pc:spChg chg="del mod ord">
          <ac:chgData name="Carson Murray" userId="cffabd665d1a3253" providerId="LiveId" clId="{221F1ED6-FBCC-47D3-9FE7-23F98DAEEEAF}" dt="2022-09-26T05:11:16.041" v="914" actId="700"/>
          <ac:spMkLst>
            <pc:docMk/>
            <pc:sldMk cId="242565725" sldId="261"/>
            <ac:spMk id="3" creationId="{997683F9-440E-CF70-E748-C042266C8F7F}"/>
          </ac:spMkLst>
        </pc:spChg>
        <pc:spChg chg="add mod ord">
          <ac:chgData name="Carson Murray" userId="cffabd665d1a3253" providerId="LiveId" clId="{221F1ED6-FBCC-47D3-9FE7-23F98DAEEEAF}" dt="2022-09-26T05:13:37.432" v="949" actId="20577"/>
          <ac:spMkLst>
            <pc:docMk/>
            <pc:sldMk cId="242565725" sldId="261"/>
            <ac:spMk id="4" creationId="{660661B2-51A6-B458-8C11-63114EF39495}"/>
          </ac:spMkLst>
        </pc:spChg>
        <pc:spChg chg="add del mod ord">
          <ac:chgData name="Carson Murray" userId="cffabd665d1a3253" providerId="LiveId" clId="{221F1ED6-FBCC-47D3-9FE7-23F98DAEEEAF}" dt="2022-09-26T05:12:31.165" v="922" actId="22"/>
          <ac:spMkLst>
            <pc:docMk/>
            <pc:sldMk cId="242565725" sldId="261"/>
            <ac:spMk id="5" creationId="{6BC2DD06-A7BC-BD8C-7E6C-6EDBFBAE71AA}"/>
          </ac:spMkLst>
        </pc:spChg>
        <pc:spChg chg="add mod ord">
          <ac:chgData name="Carson Murray" userId="cffabd665d1a3253" providerId="LiveId" clId="{221F1ED6-FBCC-47D3-9FE7-23F98DAEEEAF}" dt="2022-09-26T14:04:49.737" v="2352" actId="1076"/>
          <ac:spMkLst>
            <pc:docMk/>
            <pc:sldMk cId="242565725" sldId="261"/>
            <ac:spMk id="6" creationId="{10E0D3BB-BF3F-37DF-A0A8-8A85F4A63DF9}"/>
          </ac:spMkLst>
        </pc:spChg>
        <pc:picChg chg="add mod ord">
          <ac:chgData name="Carson Murray" userId="cffabd665d1a3253" providerId="LiveId" clId="{221F1ED6-FBCC-47D3-9FE7-23F98DAEEEAF}" dt="2022-09-26T14:04:43.898" v="2351" actId="14100"/>
          <ac:picMkLst>
            <pc:docMk/>
            <pc:sldMk cId="242565725" sldId="261"/>
            <ac:picMk id="8" creationId="{F55D49DB-7222-1311-7F4A-93E4626C81FD}"/>
          </ac:picMkLst>
        </pc:picChg>
      </pc:sldChg>
      <pc:sldChg chg="addSp delSp modSp new mod">
        <pc:chgData name="Carson Murray" userId="cffabd665d1a3253" providerId="LiveId" clId="{221F1ED6-FBCC-47D3-9FE7-23F98DAEEEAF}" dt="2022-09-26T14:05:03.342" v="2354" actId="1076"/>
        <pc:sldMkLst>
          <pc:docMk/>
          <pc:sldMk cId="1793902465" sldId="262"/>
        </pc:sldMkLst>
        <pc:spChg chg="mod">
          <ac:chgData name="Carson Murray" userId="cffabd665d1a3253" providerId="LiveId" clId="{221F1ED6-FBCC-47D3-9FE7-23F98DAEEEAF}" dt="2022-09-26T05:13:52.749" v="968" actId="20577"/>
          <ac:spMkLst>
            <pc:docMk/>
            <pc:sldMk cId="1793902465" sldId="262"/>
            <ac:spMk id="2" creationId="{54632A98-9920-20D6-364B-107CC077801F}"/>
          </ac:spMkLst>
        </pc:spChg>
        <pc:spChg chg="del">
          <ac:chgData name="Carson Murray" userId="cffabd665d1a3253" providerId="LiveId" clId="{221F1ED6-FBCC-47D3-9FE7-23F98DAEEEAF}" dt="2022-09-26T05:14:20.720" v="969" actId="22"/>
          <ac:spMkLst>
            <pc:docMk/>
            <pc:sldMk cId="1793902465" sldId="262"/>
            <ac:spMk id="3" creationId="{C275D427-5E2F-F710-F2F7-520D596E4FA6}"/>
          </ac:spMkLst>
        </pc:spChg>
        <pc:spChg chg="mod">
          <ac:chgData name="Carson Murray" userId="cffabd665d1a3253" providerId="LiveId" clId="{221F1ED6-FBCC-47D3-9FE7-23F98DAEEEAF}" dt="2022-09-26T14:05:03.342" v="2354" actId="1076"/>
          <ac:spMkLst>
            <pc:docMk/>
            <pc:sldMk cId="1793902465" sldId="262"/>
            <ac:spMk id="4" creationId="{32A34F69-8EA3-5474-FF72-98DD354DA7B7}"/>
          </ac:spMkLst>
        </pc:spChg>
        <pc:picChg chg="add mod ord">
          <ac:chgData name="Carson Murray" userId="cffabd665d1a3253" providerId="LiveId" clId="{221F1ED6-FBCC-47D3-9FE7-23F98DAEEEAF}" dt="2022-09-26T14:04:57.425" v="2353" actId="14100"/>
          <ac:picMkLst>
            <pc:docMk/>
            <pc:sldMk cId="1793902465" sldId="262"/>
            <ac:picMk id="6" creationId="{3401D7F3-43A8-3610-5193-7AE16DD53AA7}"/>
          </ac:picMkLst>
        </pc:picChg>
      </pc:sldChg>
      <pc:sldChg chg="addSp delSp modSp new mod">
        <pc:chgData name="Carson Murray" userId="cffabd665d1a3253" providerId="LiveId" clId="{221F1ED6-FBCC-47D3-9FE7-23F98DAEEEAF}" dt="2022-09-26T14:05:22.510" v="2356" actId="1076"/>
        <pc:sldMkLst>
          <pc:docMk/>
          <pc:sldMk cId="1712421230" sldId="263"/>
        </pc:sldMkLst>
        <pc:spChg chg="mod">
          <ac:chgData name="Carson Murray" userId="cffabd665d1a3253" providerId="LiveId" clId="{221F1ED6-FBCC-47D3-9FE7-23F98DAEEEAF}" dt="2022-09-26T05:25:14.736" v="1281" actId="20577"/>
          <ac:spMkLst>
            <pc:docMk/>
            <pc:sldMk cId="1712421230" sldId="263"/>
            <ac:spMk id="2" creationId="{48C780BE-11C4-42B5-943A-752F99DA9B35}"/>
          </ac:spMkLst>
        </pc:spChg>
        <pc:spChg chg="del">
          <ac:chgData name="Carson Murray" userId="cffabd665d1a3253" providerId="LiveId" clId="{221F1ED6-FBCC-47D3-9FE7-23F98DAEEEAF}" dt="2022-09-26T05:16:06.486" v="1000" actId="22"/>
          <ac:spMkLst>
            <pc:docMk/>
            <pc:sldMk cId="1712421230" sldId="263"/>
            <ac:spMk id="3" creationId="{A2083D94-B99E-6CAE-54EE-AFE8979980DC}"/>
          </ac:spMkLst>
        </pc:spChg>
        <pc:spChg chg="mod">
          <ac:chgData name="Carson Murray" userId="cffabd665d1a3253" providerId="LiveId" clId="{221F1ED6-FBCC-47D3-9FE7-23F98DAEEEAF}" dt="2022-09-26T14:05:22.510" v="2356" actId="1076"/>
          <ac:spMkLst>
            <pc:docMk/>
            <pc:sldMk cId="1712421230" sldId="263"/>
            <ac:spMk id="4" creationId="{F3D9D163-C422-F4A8-326A-8EEC9541FF37}"/>
          </ac:spMkLst>
        </pc:spChg>
        <pc:picChg chg="add mod ord">
          <ac:chgData name="Carson Murray" userId="cffabd665d1a3253" providerId="LiveId" clId="{221F1ED6-FBCC-47D3-9FE7-23F98DAEEEAF}" dt="2022-09-26T14:05:16.924" v="2355" actId="14100"/>
          <ac:picMkLst>
            <pc:docMk/>
            <pc:sldMk cId="1712421230" sldId="263"/>
            <ac:picMk id="6" creationId="{4FF71593-236A-6E31-A82F-2F2802E2160F}"/>
          </ac:picMkLst>
        </pc:picChg>
      </pc:sldChg>
      <pc:sldChg chg="addSp delSp modSp new mod">
        <pc:chgData name="Carson Murray" userId="cffabd665d1a3253" providerId="LiveId" clId="{221F1ED6-FBCC-47D3-9FE7-23F98DAEEEAF}" dt="2022-09-26T14:05:34.730" v="2358" actId="1076"/>
        <pc:sldMkLst>
          <pc:docMk/>
          <pc:sldMk cId="2294134518" sldId="264"/>
        </pc:sldMkLst>
        <pc:spChg chg="mod">
          <ac:chgData name="Carson Murray" userId="cffabd665d1a3253" providerId="LiveId" clId="{221F1ED6-FBCC-47D3-9FE7-23F98DAEEEAF}" dt="2022-09-26T05:25:23.218" v="1294" actId="20577"/>
          <ac:spMkLst>
            <pc:docMk/>
            <pc:sldMk cId="2294134518" sldId="264"/>
            <ac:spMk id="2" creationId="{383004FB-1143-3C88-75FA-B746D34036DA}"/>
          </ac:spMkLst>
        </pc:spChg>
        <pc:spChg chg="del">
          <ac:chgData name="Carson Murray" userId="cffabd665d1a3253" providerId="LiveId" clId="{221F1ED6-FBCC-47D3-9FE7-23F98DAEEEAF}" dt="2022-09-26T05:16:30.170" v="1001" actId="22"/>
          <ac:spMkLst>
            <pc:docMk/>
            <pc:sldMk cId="2294134518" sldId="264"/>
            <ac:spMk id="3" creationId="{9B74043B-ED2D-E8DE-28A4-52948AA062DB}"/>
          </ac:spMkLst>
        </pc:spChg>
        <pc:spChg chg="mod">
          <ac:chgData name="Carson Murray" userId="cffabd665d1a3253" providerId="LiveId" clId="{221F1ED6-FBCC-47D3-9FE7-23F98DAEEEAF}" dt="2022-09-26T14:05:34.730" v="2358" actId="1076"/>
          <ac:spMkLst>
            <pc:docMk/>
            <pc:sldMk cId="2294134518" sldId="264"/>
            <ac:spMk id="4" creationId="{85DA39D3-FEEE-FA15-D14F-FC7A6721C4B0}"/>
          </ac:spMkLst>
        </pc:spChg>
        <pc:spChg chg="add del mod">
          <ac:chgData name="Carson Murray" userId="cffabd665d1a3253" providerId="LiveId" clId="{221F1ED6-FBCC-47D3-9FE7-23F98DAEEEAF}" dt="2022-09-26T05:16:38.735" v="1003" actId="478"/>
          <ac:spMkLst>
            <pc:docMk/>
            <pc:sldMk cId="2294134518" sldId="264"/>
            <ac:spMk id="6" creationId="{516D79D1-854E-1E6B-8C11-E93F0469AC0B}"/>
          </ac:spMkLst>
        </pc:spChg>
        <pc:picChg chg="add mod ord">
          <ac:chgData name="Carson Murray" userId="cffabd665d1a3253" providerId="LiveId" clId="{221F1ED6-FBCC-47D3-9FE7-23F98DAEEEAF}" dt="2022-09-26T14:05:28.460" v="2357" actId="14100"/>
          <ac:picMkLst>
            <pc:docMk/>
            <pc:sldMk cId="2294134518" sldId="264"/>
            <ac:picMk id="8" creationId="{1A559D83-FCAF-B653-A159-43F760213A2F}"/>
          </ac:picMkLst>
        </pc:picChg>
      </pc:sldChg>
      <pc:sldChg chg="modSp new mod">
        <pc:chgData name="Carson Murray" userId="cffabd665d1a3253" providerId="LiveId" clId="{221F1ED6-FBCC-47D3-9FE7-23F98DAEEEAF}" dt="2022-09-26T14:05:54.815" v="2359" actId="20577"/>
        <pc:sldMkLst>
          <pc:docMk/>
          <pc:sldMk cId="1717576293" sldId="265"/>
        </pc:sldMkLst>
        <pc:spChg chg="mod">
          <ac:chgData name="Carson Murray" userId="cffabd665d1a3253" providerId="LiveId" clId="{221F1ED6-FBCC-47D3-9FE7-23F98DAEEEAF}" dt="2022-09-26T05:26:14.395" v="1305" actId="20577"/>
          <ac:spMkLst>
            <pc:docMk/>
            <pc:sldMk cId="1717576293" sldId="265"/>
            <ac:spMk id="2" creationId="{39ECB55E-2DF5-8D81-7A69-51DC20DC82C1}"/>
          </ac:spMkLst>
        </pc:spChg>
        <pc:spChg chg="mod">
          <ac:chgData name="Carson Murray" userId="cffabd665d1a3253" providerId="LiveId" clId="{221F1ED6-FBCC-47D3-9FE7-23F98DAEEEAF}" dt="2022-09-26T14:05:54.815" v="2359" actId="20577"/>
          <ac:spMkLst>
            <pc:docMk/>
            <pc:sldMk cId="1717576293" sldId="265"/>
            <ac:spMk id="3" creationId="{29F7884C-C789-7754-57A6-DBB71240B7BD}"/>
          </ac:spMkLst>
        </pc:spChg>
      </pc:sldChg>
      <pc:sldChg chg="modSp new mod">
        <pc:chgData name="Carson Murray" userId="cffabd665d1a3253" providerId="LiveId" clId="{221F1ED6-FBCC-47D3-9FE7-23F98DAEEEAF}" dt="2022-09-26T14:13:00.597" v="2599" actId="313"/>
        <pc:sldMkLst>
          <pc:docMk/>
          <pc:sldMk cId="3582705775" sldId="266"/>
        </pc:sldMkLst>
        <pc:spChg chg="mod">
          <ac:chgData name="Carson Murray" userId="cffabd665d1a3253" providerId="LiveId" clId="{221F1ED6-FBCC-47D3-9FE7-23F98DAEEEAF}" dt="2022-09-26T05:32:44.500" v="1317" actId="20577"/>
          <ac:spMkLst>
            <pc:docMk/>
            <pc:sldMk cId="3582705775" sldId="266"/>
            <ac:spMk id="2" creationId="{E6AF61CF-A5BE-46D9-C51C-86990510B259}"/>
          </ac:spMkLst>
        </pc:spChg>
        <pc:spChg chg="mod">
          <ac:chgData name="Carson Murray" userId="cffabd665d1a3253" providerId="LiveId" clId="{221F1ED6-FBCC-47D3-9FE7-23F98DAEEEAF}" dt="2022-09-26T14:13:00.597" v="2599" actId="313"/>
          <ac:spMkLst>
            <pc:docMk/>
            <pc:sldMk cId="3582705775" sldId="266"/>
            <ac:spMk id="3" creationId="{577E3796-2E23-C8EA-EF80-FC759FB6C95E}"/>
          </ac:spMkLst>
        </pc:spChg>
      </pc:sldChg>
      <pc:sldChg chg="modSp new mod">
        <pc:chgData name="Carson Murray" userId="cffabd665d1a3253" providerId="LiveId" clId="{221F1ED6-FBCC-47D3-9FE7-23F98DAEEEAF}" dt="2022-09-26T14:06:30.558" v="2360" actId="313"/>
        <pc:sldMkLst>
          <pc:docMk/>
          <pc:sldMk cId="2853554294" sldId="267"/>
        </pc:sldMkLst>
        <pc:spChg chg="mod">
          <ac:chgData name="Carson Murray" userId="cffabd665d1a3253" providerId="LiveId" clId="{221F1ED6-FBCC-47D3-9FE7-23F98DAEEEAF}" dt="2022-09-26T05:32:49.550" v="1328" actId="20577"/>
          <ac:spMkLst>
            <pc:docMk/>
            <pc:sldMk cId="2853554294" sldId="267"/>
            <ac:spMk id="2" creationId="{C2E2C727-9014-ADDD-D7BB-5EC7D4CD8A10}"/>
          </ac:spMkLst>
        </pc:spChg>
        <pc:spChg chg="mod">
          <ac:chgData name="Carson Murray" userId="cffabd665d1a3253" providerId="LiveId" clId="{221F1ED6-FBCC-47D3-9FE7-23F98DAEEEAF}" dt="2022-09-26T14:06:30.558" v="2360" actId="313"/>
          <ac:spMkLst>
            <pc:docMk/>
            <pc:sldMk cId="2853554294" sldId="267"/>
            <ac:spMk id="3" creationId="{E44A3E2C-BE12-A223-4685-72C5DEF1D9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4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7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2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141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7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32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18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06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3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2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3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9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4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2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3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BC017-9BC3-4724-B5F7-07CEDDAB366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ED99-BDF4-432D-9849-30985789BB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63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92CC-5866-F55E-64BB-E548104C1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01: Analysis of Voltage, Current, Power, and Energy Waveforms for a Capacitor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92B29-4F74-B7CA-9527-D5A248B12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Carson Murray</a:t>
            </a:r>
          </a:p>
          <a:p>
            <a:r>
              <a:rPr lang="en-US" dirty="0"/>
              <a:t>USC ID: P01763257</a:t>
            </a:r>
          </a:p>
          <a:p>
            <a:r>
              <a:rPr lang="en-US" dirty="0"/>
              <a:t>Email: cam50@email.sc.edu</a:t>
            </a:r>
          </a:p>
        </p:txBody>
      </p:sp>
    </p:spTree>
    <p:extLst>
      <p:ext uri="{BB962C8B-B14F-4D97-AF65-F5344CB8AC3E}">
        <p14:creationId xmlns:p14="http://schemas.microsoft.com/office/powerpoint/2010/main" val="139140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61CF-A5BE-46D9-C51C-86990510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3796-2E23-C8EA-EF80-FC759FB6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voltage across a capacitor has a direct correlation to the capacitor’s current flow, power dissipation, and energy storage</a:t>
            </a:r>
          </a:p>
          <a:p>
            <a:r>
              <a:rPr lang="en-US" dirty="0"/>
              <a:t>Power and current begin and end at the same value whereas voltage and energy end at a larger value then when they started.</a:t>
            </a:r>
          </a:p>
          <a:p>
            <a:r>
              <a:rPr lang="en-US" dirty="0"/>
              <a:t>The value of a capacitor can affect the magnitude of the power and current waveforms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0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C727-9014-ADDD-D7BB-5EC7D4CD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3E2C-BE12-A223-4685-72C5DEF1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01 First Order Circuits PowerPoint (From Blackboard)</a:t>
            </a:r>
          </a:p>
          <a:p>
            <a:r>
              <a:rPr lang="en-US" dirty="0"/>
              <a:t>https://www.mathworks.com/help/matlab/creating_plots/combine-multiple-plots.html</a:t>
            </a:r>
          </a:p>
        </p:txBody>
      </p:sp>
    </p:spTree>
    <p:extLst>
      <p:ext uri="{BB962C8B-B14F-4D97-AF65-F5344CB8AC3E}">
        <p14:creationId xmlns:p14="http://schemas.microsoft.com/office/powerpoint/2010/main" val="285355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C527-EEA7-7167-748A-FEDD7AB8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313B-78AE-F507-B50A-4E483CC1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Utilize MATLAB to graph multiple waveforms (voltage, current, power, and energy</a:t>
            </a:r>
          </a:p>
          <a:p>
            <a:pPr marL="457200" indent="-457200">
              <a:buAutoNum type="arabicPeriod"/>
            </a:pPr>
            <a:r>
              <a:rPr lang="en-US" dirty="0"/>
              <a:t>Establish relationships between the different functions</a:t>
            </a:r>
          </a:p>
          <a:p>
            <a:pPr marL="457200" indent="-457200">
              <a:buAutoNum type="arabicPeriod"/>
            </a:pPr>
            <a:r>
              <a:rPr lang="en-US" dirty="0"/>
              <a:t>Illustrate how a capacitor is affected by voltage, current, power, and energy</a:t>
            </a:r>
          </a:p>
        </p:txBody>
      </p:sp>
    </p:spTree>
    <p:extLst>
      <p:ext uri="{BB962C8B-B14F-4D97-AF65-F5344CB8AC3E}">
        <p14:creationId xmlns:p14="http://schemas.microsoft.com/office/powerpoint/2010/main" val="163008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8D41-8FE8-4C4B-A13A-18E1CE08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9F9ABC-A81C-B817-22F6-3FA71D6A3E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0" dirty="0"/>
                  <a:t>Voltage Piecewise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0≤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≤4</m:t>
                                </m:r>
                              </m:num>
                              <m:den>
                                <m:f>
                                  <m:fPr>
                                    <m:type m:val="noBar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4≤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≤5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den>
                            </m:f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Capacitor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Power for capacitors: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𝐶𝑣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Energy for capacitors: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9F9ABC-A81C-B817-22F6-3FA71D6A3E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66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0C197D-146F-7A5E-201B-E9A53FF7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12" y="1122363"/>
            <a:ext cx="4052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Simulated Waveforms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D0D71-8173-AC2E-1044-FFCFB492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5702" y="3602038"/>
            <a:ext cx="4082297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3C17F0D-A802-5C4C-7EBD-B5730AD624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272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0964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661B2-51A6-B458-8C11-63114EF3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Waveform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5D49DB-7222-1311-7F4A-93E4626C81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4439" y="2300026"/>
            <a:ext cx="5812336" cy="344063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0D3BB-BF3F-37DF-A0A8-8A85F4A63DF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642350" y="2198948"/>
                <a:ext cx="4875211" cy="35417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noBar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0        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  0≤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type m:val="noBar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    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≤4</m:t>
                                </m:r>
                              </m:num>
                              <m:den>
                                <m:f>
                                  <m:fPr>
                                    <m:type m:val="noBar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  4≤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≤5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den>
                            </m:f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E0D3BB-BF3F-37DF-A0A8-8A85F4A63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42350" y="2198948"/>
                <a:ext cx="4875211" cy="35417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6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2A98-9920-20D6-364B-107CC077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waveform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01D7F3-43A8-3610-5193-7AE16DD53A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0102" y="2142950"/>
            <a:ext cx="6141010" cy="375478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A34F69-8EA3-5474-FF72-98DD354DA7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06687" y="2249487"/>
                <a:ext cx="4875211" cy="35417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noBar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0        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  0≤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type m:val="noBar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0    2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≤4</m:t>
                                </m:r>
                              </m:num>
                              <m:den>
                                <m:f>
                                  <m:fPr>
                                    <m:type m:val="noBar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  4≤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≤5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0  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A34F69-8EA3-5474-FF72-98DD354DA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06687" y="2249487"/>
                <a:ext cx="4875211" cy="35417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90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80BE-11C4-42B5-943A-752F99DA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Waveform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F71593-236A-6E31-A82F-2F2802E216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5661" y="2097089"/>
            <a:ext cx="6289892" cy="384651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D9D163-C422-F4A8-326A-8EEC9541FF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81128" y="2249487"/>
                <a:ext cx="4875211" cy="35417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noBar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0                 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 0≤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type m:val="noBar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0           2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≤4</m:t>
                                </m:r>
                              </m:num>
                              <m:den>
                                <m:f>
                                  <m:fPr>
                                    <m:type m:val="noBar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  4≤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≤5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D9D163-C422-F4A8-326A-8EEC9541F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81128" y="2249487"/>
                <a:ext cx="4875211" cy="35417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42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04FB-1143-3C88-75FA-B746D340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Waveform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559D83-FCAF-B653-A159-43F760213A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7277" y="2097089"/>
            <a:ext cx="6526660" cy="384651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DA39D3-FEEE-FA15-D14F-FC7A6721C4B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999512" y="2299974"/>
                <a:ext cx="4875211" cy="35417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type m:val="noBar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0             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 0≤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type m:val="noBar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      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≤4</m:t>
                                </m:r>
                              </m:num>
                              <m:den>
                                <m:f>
                                  <m:fPr>
                                    <m:type m:val="noBar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  4≤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≤5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     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DA39D3-FEEE-FA15-D14F-FC7A6721C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99512" y="2299974"/>
                <a:ext cx="4875211" cy="35417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13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B55E-2DF5-8D81-7A69-51DC20DC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7884C-C789-7754-57A6-DBB71240B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Current flowing through the capacitor: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Power flowing into capacitor: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Power flowing out of capacitor: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 The capacitor stored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of energy at the most, but stored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after the capacitor discharged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7884C-C789-7754-57A6-DBB71240B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576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</TotalTime>
  <Words>275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Tw Cen MT</vt:lpstr>
      <vt:lpstr>Circuit</vt:lpstr>
      <vt:lpstr>Project 01: Analysis of Voltage, Current, Power, and Energy Waveforms for a Capacitor </vt:lpstr>
      <vt:lpstr>Project Objectives</vt:lpstr>
      <vt:lpstr>Equations used</vt:lpstr>
      <vt:lpstr>Simulated Waveforms</vt:lpstr>
      <vt:lpstr>Voltage Waveform</vt:lpstr>
      <vt:lpstr>Current waveform</vt:lpstr>
      <vt:lpstr>Power Waveform</vt:lpstr>
      <vt:lpstr>Energy Waveform</vt:lpstr>
      <vt:lpstr>Discussion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01: Analysis of Voltage, Current, Power, and Energy Waveforms for a Capacitor </dc:title>
  <dc:creator>Carson Murray</dc:creator>
  <cp:lastModifiedBy>Carson Murray</cp:lastModifiedBy>
  <cp:revision>1</cp:revision>
  <dcterms:created xsi:type="dcterms:W3CDTF">2022-09-26T04:41:56Z</dcterms:created>
  <dcterms:modified xsi:type="dcterms:W3CDTF">2022-09-26T14:13:06Z</dcterms:modified>
</cp:coreProperties>
</file>