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7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4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91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2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8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5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8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4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7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9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1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9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2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3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EB5B-630F-4319-8CAB-2B7BBF6509E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FA7A-FE88-46CF-A8CA-390E5FF402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33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7EC5-3873-55CE-D5AB-17FEF1A38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3: Convolution Analysis of Rc Circuit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6340-ECA8-E8A0-D702-60D52788E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 Carson Murray</a:t>
            </a:r>
          </a:p>
          <a:p>
            <a:r>
              <a:rPr lang="en-US" dirty="0"/>
              <a:t>ID: p01763257</a:t>
            </a:r>
          </a:p>
          <a:p>
            <a:r>
              <a:rPr lang="en-US" dirty="0"/>
              <a:t>Email: cam50@email.sc.edu</a:t>
            </a:r>
          </a:p>
        </p:txBody>
      </p:sp>
    </p:spTree>
    <p:extLst>
      <p:ext uri="{BB962C8B-B14F-4D97-AF65-F5344CB8AC3E}">
        <p14:creationId xmlns:p14="http://schemas.microsoft.com/office/powerpoint/2010/main" val="164760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4074-DDA3-EA35-18EB-868A1D43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3C78-E200-F76E-2041-2A0209C6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is an efficient and accurate tool that is very useful for plotting waveforms.</a:t>
            </a:r>
          </a:p>
          <a:p>
            <a:r>
              <a:rPr lang="en-US" dirty="0"/>
              <a:t>This project shows the connectivity of the input voltage, impulse response, output voltage, and electric energy. </a:t>
            </a:r>
          </a:p>
          <a:p>
            <a:r>
              <a:rPr lang="en-US" dirty="0"/>
              <a:t>Convolution is also illustrated graphically, which helps the student to better understand its importance and how it functions. </a:t>
            </a:r>
          </a:p>
        </p:txBody>
      </p:sp>
    </p:spTree>
    <p:extLst>
      <p:ext uri="{BB962C8B-B14F-4D97-AF65-F5344CB8AC3E}">
        <p14:creationId xmlns:p14="http://schemas.microsoft.com/office/powerpoint/2010/main" val="120306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C022-FECC-1756-FFBB-319DC760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0442-4025-5C65-60EC-0CD7D45C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Responses and Convolution Implementation using MATLAB PowerPoint</a:t>
            </a:r>
          </a:p>
          <a:p>
            <a:r>
              <a:rPr lang="en-US" dirty="0"/>
              <a:t>RC and RL First Order Circuits PowerPoint</a:t>
            </a:r>
          </a:p>
        </p:txBody>
      </p:sp>
    </p:spTree>
    <p:extLst>
      <p:ext uri="{BB962C8B-B14F-4D97-AF65-F5344CB8AC3E}">
        <p14:creationId xmlns:p14="http://schemas.microsoft.com/office/powerpoint/2010/main" val="334104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B4A8-A74F-F0FD-F650-FB3BD654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89AB-2F49-7EEC-99AA-8A3859FC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Graphically represent the input voltage signal Vin(t)</a:t>
            </a:r>
          </a:p>
          <a:p>
            <a:r>
              <a:rPr lang="en-US" dirty="0"/>
              <a:t>Graphically represent the impulse response h(t)</a:t>
            </a:r>
          </a:p>
          <a:p>
            <a:r>
              <a:rPr lang="en-US" dirty="0"/>
              <a:t>Graphically represent the output voltage signal Vout(t)</a:t>
            </a:r>
          </a:p>
          <a:p>
            <a:r>
              <a:rPr lang="en-US" dirty="0"/>
              <a:t>Calculate and graphically represent the electric energy stored in the capacitor, w(t)</a:t>
            </a:r>
          </a:p>
        </p:txBody>
      </p:sp>
    </p:spTree>
    <p:extLst>
      <p:ext uri="{BB962C8B-B14F-4D97-AF65-F5344CB8AC3E}">
        <p14:creationId xmlns:p14="http://schemas.microsoft.com/office/powerpoint/2010/main" val="386149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8151-65BB-F54D-AAC0-0C1495A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Technology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63D53-3F85-492D-BDBE-DCE0327DD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6045" y="1801804"/>
                <a:ext cx="9905999" cy="354171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Equations used for this project were:</a:t>
                </a:r>
              </a:p>
              <a:p>
                <a:pPr lvl="1"/>
                <a:r>
                  <a:rPr lang="en-US" sz="1800" b="0" dirty="0"/>
                  <a:t>Impulse Response of RC Circuit: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Convolution: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Input Voltage Signal: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Electric Energy: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b="0" dirty="0"/>
              </a:p>
              <a:p>
                <a:r>
                  <a:rPr lang="en-US" sz="2000" b="0" dirty="0"/>
                  <a:t>The following circuit schematic was used for this project: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63D53-3F85-492D-BDBE-DCE0327DD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6045" y="1801804"/>
                <a:ext cx="9905999" cy="3541714"/>
              </a:xfrm>
              <a:blipFill>
                <a:blip r:embed="rId2"/>
                <a:stretch>
                  <a:fillRect l="-92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B14C7A2-3944-F9DD-6BC2-338A39851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807" y="4838101"/>
            <a:ext cx="4829210" cy="188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7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678FD6-F2D3-B9FB-3A87-416B42AB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Simulation and Graphical 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809927-F408-22B0-FAB1-9181D4A9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4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2191-7DC9-8C5F-2201-91ED8B78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Voltage: vin(t)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BADD5-DD2B-8D70-6D99-42B0DF89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535" y="1606202"/>
            <a:ext cx="5515756" cy="4828284"/>
          </a:xfrm>
        </p:spPr>
      </p:pic>
    </p:spTree>
    <p:extLst>
      <p:ext uri="{BB962C8B-B14F-4D97-AF65-F5344CB8AC3E}">
        <p14:creationId xmlns:p14="http://schemas.microsoft.com/office/powerpoint/2010/main" val="267473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FDD7-0087-F47D-C0A1-FA71AEB5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Response: h(T)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772886-F86A-CE7A-F817-D7DD1C314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095" y="1602482"/>
            <a:ext cx="6020636" cy="4835724"/>
          </a:xfrm>
        </p:spPr>
      </p:pic>
    </p:spTree>
    <p:extLst>
      <p:ext uri="{BB962C8B-B14F-4D97-AF65-F5344CB8AC3E}">
        <p14:creationId xmlns:p14="http://schemas.microsoft.com/office/powerpoint/2010/main" val="200023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CECC-48CD-AA70-A976-3319A047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Voltage: Vout(T)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6E9B6-68C1-B8E2-DE0F-81C4A0F63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976" y="1606723"/>
            <a:ext cx="5470874" cy="4827242"/>
          </a:xfrm>
        </p:spPr>
      </p:pic>
    </p:spTree>
    <p:extLst>
      <p:ext uri="{BB962C8B-B14F-4D97-AF65-F5344CB8AC3E}">
        <p14:creationId xmlns:p14="http://schemas.microsoft.com/office/powerpoint/2010/main" val="97882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7EFD-FF1D-E393-31E2-08816769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Energy: W(t)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14EB4-5BFB-CF21-F2CA-95248599F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144" y="1622332"/>
            <a:ext cx="5504536" cy="4818462"/>
          </a:xfrm>
        </p:spPr>
      </p:pic>
    </p:spTree>
    <p:extLst>
      <p:ext uri="{BB962C8B-B14F-4D97-AF65-F5344CB8AC3E}">
        <p14:creationId xmlns:p14="http://schemas.microsoft.com/office/powerpoint/2010/main" val="89272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62D9-A835-AF10-7230-C5EC186F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438FB-D564-4B31-F93C-959ADD988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results of this project accurately depict the input voltage, impulse response, output voltage, and electric energy stored by the capacitor.</a:t>
                </a:r>
              </a:p>
              <a:p>
                <a:r>
                  <a:rPr lang="en-US" dirty="0"/>
                  <a:t>The convolution of the input voltage as and the impulse response create the graph of the output voltage.</a:t>
                </a:r>
              </a:p>
              <a:p>
                <a:r>
                  <a:rPr lang="en-US" dirty="0"/>
                  <a:t>Electric energy was calculated by inputting the output voltage into the electric energy equation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438FB-D564-4B31-F93C-959ADD988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928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57</TotalTime>
  <Words>305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Tw Cen MT</vt:lpstr>
      <vt:lpstr>Circuit</vt:lpstr>
      <vt:lpstr>Project 3: Convolution Analysis of Rc Circuit </vt:lpstr>
      <vt:lpstr>Project Objectives</vt:lpstr>
      <vt:lpstr>Project Technology</vt:lpstr>
      <vt:lpstr>Simulation and Graphical Results</vt:lpstr>
      <vt:lpstr>Input Voltage: vin(t)</vt:lpstr>
      <vt:lpstr>Impulse Response: h(T)</vt:lpstr>
      <vt:lpstr>Output Voltage: Vout(T)</vt:lpstr>
      <vt:lpstr>Electric Energy: W(t)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Convolution Analysis of Rc Circuit </dc:title>
  <dc:creator>Carson Murray</dc:creator>
  <cp:lastModifiedBy>Carson Murray</cp:lastModifiedBy>
  <cp:revision>7</cp:revision>
  <dcterms:created xsi:type="dcterms:W3CDTF">2022-11-17T00:58:41Z</dcterms:created>
  <dcterms:modified xsi:type="dcterms:W3CDTF">2022-11-17T01:56:28Z</dcterms:modified>
</cp:coreProperties>
</file>