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84" autoAdjust="0"/>
  </p:normalViewPr>
  <p:slideViewPr>
    <p:cSldViewPr>
      <p:cViewPr varScale="1">
        <p:scale>
          <a:sx n="64" d="100"/>
          <a:sy n="64" d="100"/>
        </p:scale>
        <p:origin x="-15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BF5A77-5538-47C6-8A33-9B67B8B20D59}" type="doc">
      <dgm:prSet loTypeId="urn:microsoft.com/office/officeart/2005/8/layout/funnel1" loCatId="process" qsTypeId="urn:microsoft.com/office/officeart/2005/8/quickstyle/3d2" qsCatId="3D" csTypeId="urn:microsoft.com/office/officeart/2005/8/colors/colorful1" csCatId="colorful" phldr="1"/>
      <dgm:spPr/>
      <dgm:t>
        <a:bodyPr/>
        <a:lstStyle/>
        <a:p>
          <a:endParaRPr lang="zh-CN" altLang="en-US"/>
        </a:p>
      </dgm:t>
    </dgm:pt>
    <dgm:pt modelId="{B0531ED8-0965-4E01-8E9F-D2006AA6C7CD}">
      <dgm:prSet phldrT="[文本]"/>
      <dgm:spPr/>
      <dgm:t>
        <a:bodyPr/>
        <a:lstStyle/>
        <a:p>
          <a:r>
            <a:rPr lang="zh-CN" altLang="en-US" dirty="0" smtClean="0"/>
            <a:t>范围搜索</a:t>
          </a:r>
          <a:endParaRPr lang="zh-CN" altLang="en-US" dirty="0"/>
        </a:p>
      </dgm:t>
    </dgm:pt>
    <dgm:pt modelId="{E3E0691E-5C59-4023-9FB7-B23225D058E1}" type="parTrans" cxnId="{D45DBB3F-02F3-4EF0-9FD9-A68E88BB46E8}">
      <dgm:prSet/>
      <dgm:spPr/>
      <dgm:t>
        <a:bodyPr/>
        <a:lstStyle/>
        <a:p>
          <a:endParaRPr lang="zh-CN" altLang="en-US"/>
        </a:p>
      </dgm:t>
    </dgm:pt>
    <dgm:pt modelId="{102F79E8-76E5-474B-A4DC-1AE3DE6F258B}" type="sibTrans" cxnId="{D45DBB3F-02F3-4EF0-9FD9-A68E88BB46E8}">
      <dgm:prSet/>
      <dgm:spPr/>
      <dgm:t>
        <a:bodyPr/>
        <a:lstStyle/>
        <a:p>
          <a:endParaRPr lang="zh-CN" altLang="en-US"/>
        </a:p>
      </dgm:t>
    </dgm:pt>
    <dgm:pt modelId="{AC0440E1-A9AB-489D-8517-CAACA70F9A4A}">
      <dgm:prSet phldrT="[文本]"/>
      <dgm:spPr/>
      <dgm:t>
        <a:bodyPr/>
        <a:lstStyle/>
        <a:p>
          <a:r>
            <a:rPr lang="zh-CN" altLang="en-US" b="1" dirty="0" smtClean="0">
              <a:solidFill>
                <a:schemeClr val="tx1"/>
              </a:solidFill>
            </a:rPr>
            <a:t>进一步比较</a:t>
          </a:r>
          <a:endParaRPr lang="zh-CN" altLang="en-US" b="1" dirty="0">
            <a:solidFill>
              <a:schemeClr val="tx1"/>
            </a:solidFill>
          </a:endParaRPr>
        </a:p>
      </dgm:t>
    </dgm:pt>
    <dgm:pt modelId="{E0A5A6FE-DA5F-4524-9774-9CF4BBE48B08}" type="parTrans" cxnId="{030EF2A6-4151-435A-A91F-5FF8B661051A}">
      <dgm:prSet/>
      <dgm:spPr/>
      <dgm:t>
        <a:bodyPr/>
        <a:lstStyle/>
        <a:p>
          <a:endParaRPr lang="zh-CN" altLang="en-US"/>
        </a:p>
      </dgm:t>
    </dgm:pt>
    <dgm:pt modelId="{A3264E7C-BB80-46DA-98BB-BFEE3FBEE18A}" type="sibTrans" cxnId="{030EF2A6-4151-435A-A91F-5FF8B661051A}">
      <dgm:prSet/>
      <dgm:spPr/>
      <dgm:t>
        <a:bodyPr/>
        <a:lstStyle/>
        <a:p>
          <a:endParaRPr lang="zh-CN" altLang="en-US"/>
        </a:p>
      </dgm:t>
    </dgm:pt>
    <dgm:pt modelId="{5D7A4AF6-F077-4A3B-84E0-D1BBB84BA52C}">
      <dgm:prSet phldrT="[文本]"/>
      <dgm:spPr/>
      <dgm:t>
        <a:bodyPr/>
        <a:lstStyle/>
        <a:p>
          <a:r>
            <a:rPr lang="zh-CN" altLang="en-US" dirty="0" smtClean="0"/>
            <a:t>确认购买</a:t>
          </a:r>
          <a:endParaRPr lang="zh-CN" altLang="en-US" dirty="0"/>
        </a:p>
      </dgm:t>
    </dgm:pt>
    <dgm:pt modelId="{856AD6DC-8569-4B32-B943-06F589337F51}" type="parTrans" cxnId="{2B849BD0-E547-4C7F-83EB-0A1668538557}">
      <dgm:prSet/>
      <dgm:spPr/>
      <dgm:t>
        <a:bodyPr/>
        <a:lstStyle/>
        <a:p>
          <a:endParaRPr lang="zh-CN" altLang="en-US"/>
        </a:p>
      </dgm:t>
    </dgm:pt>
    <dgm:pt modelId="{7A18590E-BC22-48A4-AE17-A799A1FA6F9E}" type="sibTrans" cxnId="{2B849BD0-E547-4C7F-83EB-0A1668538557}">
      <dgm:prSet/>
      <dgm:spPr/>
      <dgm:t>
        <a:bodyPr/>
        <a:lstStyle/>
        <a:p>
          <a:endParaRPr lang="zh-CN" altLang="en-US"/>
        </a:p>
      </dgm:t>
    </dgm:pt>
    <dgm:pt modelId="{BEE0F634-1032-4659-9859-39E2957D8423}">
      <dgm:prSet phldrT="[文本]" phldr="1"/>
      <dgm:spPr/>
      <dgm:t>
        <a:bodyPr/>
        <a:lstStyle/>
        <a:p>
          <a:endParaRPr lang="zh-CN" altLang="en-US"/>
        </a:p>
      </dgm:t>
    </dgm:pt>
    <dgm:pt modelId="{D6F248FE-7D46-4963-887B-8BF2B3A9EED6}" type="parTrans" cxnId="{989631A0-A2C7-4D46-947D-7E45970D20B7}">
      <dgm:prSet/>
      <dgm:spPr/>
      <dgm:t>
        <a:bodyPr/>
        <a:lstStyle/>
        <a:p>
          <a:endParaRPr lang="zh-CN" altLang="en-US"/>
        </a:p>
      </dgm:t>
    </dgm:pt>
    <dgm:pt modelId="{387D97A6-9377-4011-BDF1-0715D057BDDB}" type="sibTrans" cxnId="{989631A0-A2C7-4D46-947D-7E45970D20B7}">
      <dgm:prSet/>
      <dgm:spPr/>
      <dgm:t>
        <a:bodyPr/>
        <a:lstStyle/>
        <a:p>
          <a:endParaRPr lang="zh-CN" altLang="en-US"/>
        </a:p>
      </dgm:t>
    </dgm:pt>
    <dgm:pt modelId="{FA3E2940-648A-43DA-8AC7-8D0C2DB3817B}">
      <dgm:prSet phldrT="[文本]"/>
      <dgm:spPr/>
      <dgm:t>
        <a:bodyPr/>
        <a:lstStyle/>
        <a:p>
          <a:r>
            <a:rPr lang="zh-CN" altLang="en-US" dirty="0" smtClean="0"/>
            <a:t>精确查找</a:t>
          </a:r>
          <a:endParaRPr lang="zh-CN" altLang="en-US" dirty="0"/>
        </a:p>
      </dgm:t>
    </dgm:pt>
    <dgm:pt modelId="{16D216CF-0EEA-4E56-A567-A1F684EF85C9}" type="parTrans" cxnId="{3A8B3BF2-99E0-4D7E-9C8F-A9E5784EC7E6}">
      <dgm:prSet/>
      <dgm:spPr/>
      <dgm:t>
        <a:bodyPr/>
        <a:lstStyle/>
        <a:p>
          <a:endParaRPr lang="zh-CN" altLang="en-US"/>
        </a:p>
      </dgm:t>
    </dgm:pt>
    <dgm:pt modelId="{207D74BD-7729-4EE8-BDC0-CA1420608140}" type="sibTrans" cxnId="{3A8B3BF2-99E0-4D7E-9C8F-A9E5784EC7E6}">
      <dgm:prSet/>
      <dgm:spPr/>
      <dgm:t>
        <a:bodyPr/>
        <a:lstStyle/>
        <a:p>
          <a:endParaRPr lang="zh-CN" altLang="en-US"/>
        </a:p>
      </dgm:t>
    </dgm:pt>
    <dgm:pt modelId="{CFD1F45A-B0E3-400C-B1A3-2DB44F029628}" type="pres">
      <dgm:prSet presAssocID="{93BF5A77-5538-47C6-8A33-9B67B8B20D59}" presName="Name0" presStyleCnt="0">
        <dgm:presLayoutVars>
          <dgm:chMax val="4"/>
          <dgm:resizeHandles val="exact"/>
        </dgm:presLayoutVars>
      </dgm:prSet>
      <dgm:spPr/>
    </dgm:pt>
    <dgm:pt modelId="{3D08502B-FE47-4640-AC5F-C1FF3A79A2E9}" type="pres">
      <dgm:prSet presAssocID="{93BF5A77-5538-47C6-8A33-9B67B8B20D59}" presName="ellipse" presStyleLbl="trBgShp" presStyleIdx="0" presStyleCnt="1"/>
      <dgm:spPr/>
    </dgm:pt>
    <dgm:pt modelId="{A289A86D-DFB2-4FAF-A50A-5B310AEFBE1F}" type="pres">
      <dgm:prSet presAssocID="{93BF5A77-5538-47C6-8A33-9B67B8B20D59}" presName="arrow1" presStyleLbl="fgShp" presStyleIdx="0" presStyleCnt="1"/>
      <dgm:spPr/>
    </dgm:pt>
    <dgm:pt modelId="{0121B9FB-B980-47D5-BEC1-370AEEC85199}" type="pres">
      <dgm:prSet presAssocID="{93BF5A77-5538-47C6-8A33-9B67B8B20D59}" presName="rectangle" presStyleLbl="revTx" presStyleIdx="0" presStyleCnt="1">
        <dgm:presLayoutVars>
          <dgm:bulletEnabled val="1"/>
        </dgm:presLayoutVars>
      </dgm:prSet>
      <dgm:spPr/>
    </dgm:pt>
    <dgm:pt modelId="{1842B08C-E941-46E4-BE04-E07A30BFD385}" type="pres">
      <dgm:prSet presAssocID="{FA3E2940-648A-43DA-8AC7-8D0C2DB3817B}" presName="item1" presStyleLbl="node1" presStyleIdx="0" presStyleCnt="3">
        <dgm:presLayoutVars>
          <dgm:bulletEnabled val="1"/>
        </dgm:presLayoutVars>
      </dgm:prSet>
      <dgm:spPr/>
    </dgm:pt>
    <dgm:pt modelId="{240A8A29-1638-4832-88F6-0A3F541A77A5}" type="pres">
      <dgm:prSet presAssocID="{AC0440E1-A9AB-489D-8517-CAACA70F9A4A}" presName="item2" presStyleLbl="node1" presStyleIdx="1" presStyleCnt="3">
        <dgm:presLayoutVars>
          <dgm:bulletEnabled val="1"/>
        </dgm:presLayoutVars>
      </dgm:prSet>
      <dgm:spPr/>
    </dgm:pt>
    <dgm:pt modelId="{858825D3-372E-476B-9579-98DA6EB9D224}" type="pres">
      <dgm:prSet presAssocID="{5D7A4AF6-F077-4A3B-84E0-D1BBB84BA52C}" presName="item3" presStyleLbl="node1" presStyleIdx="2" presStyleCnt="3">
        <dgm:presLayoutVars>
          <dgm:bulletEnabled val="1"/>
        </dgm:presLayoutVars>
      </dgm:prSet>
      <dgm:spPr/>
    </dgm:pt>
    <dgm:pt modelId="{91D41276-B2BA-45EF-B008-4A2A91C13F1E}" type="pres">
      <dgm:prSet presAssocID="{93BF5A77-5538-47C6-8A33-9B67B8B20D59}" presName="funnel" presStyleLbl="trAlignAcc1" presStyleIdx="0" presStyleCnt="1"/>
      <dgm:spPr/>
      <dgm:t>
        <a:bodyPr/>
        <a:lstStyle/>
        <a:p>
          <a:endParaRPr lang="zh-CN" altLang="en-US"/>
        </a:p>
      </dgm:t>
    </dgm:pt>
  </dgm:ptLst>
  <dgm:cxnLst>
    <dgm:cxn modelId="{60D685EC-FF97-475E-B72D-AA763A4156DE}" type="presOf" srcId="{B0531ED8-0965-4E01-8E9F-D2006AA6C7CD}" destId="{858825D3-372E-476B-9579-98DA6EB9D224}" srcOrd="0" destOrd="0" presId="urn:microsoft.com/office/officeart/2005/8/layout/funnel1"/>
    <dgm:cxn modelId="{22BA0BB8-93B3-41FC-A944-D9469954F914}" type="presOf" srcId="{93BF5A77-5538-47C6-8A33-9B67B8B20D59}" destId="{CFD1F45A-B0E3-400C-B1A3-2DB44F029628}" srcOrd="0" destOrd="0" presId="urn:microsoft.com/office/officeart/2005/8/layout/funnel1"/>
    <dgm:cxn modelId="{793445CB-A1EA-416E-AB6E-C8D0FF2CE258}" type="presOf" srcId="{FA3E2940-648A-43DA-8AC7-8D0C2DB3817B}" destId="{240A8A29-1638-4832-88F6-0A3F541A77A5}" srcOrd="0" destOrd="0" presId="urn:microsoft.com/office/officeart/2005/8/layout/funnel1"/>
    <dgm:cxn modelId="{2A900574-BC5F-4961-B27D-C13774161BC0}" type="presOf" srcId="{AC0440E1-A9AB-489D-8517-CAACA70F9A4A}" destId="{1842B08C-E941-46E4-BE04-E07A30BFD385}" srcOrd="0" destOrd="0" presId="urn:microsoft.com/office/officeart/2005/8/layout/funnel1"/>
    <dgm:cxn modelId="{2B849BD0-E547-4C7F-83EB-0A1668538557}" srcId="{93BF5A77-5538-47C6-8A33-9B67B8B20D59}" destId="{5D7A4AF6-F077-4A3B-84E0-D1BBB84BA52C}" srcOrd="3" destOrd="0" parTransId="{856AD6DC-8569-4B32-B943-06F589337F51}" sibTransId="{7A18590E-BC22-48A4-AE17-A799A1FA6F9E}"/>
    <dgm:cxn modelId="{9D0BA4C1-6409-4DE4-A023-9DBCAECBA399}" type="presOf" srcId="{5D7A4AF6-F077-4A3B-84E0-D1BBB84BA52C}" destId="{0121B9FB-B980-47D5-BEC1-370AEEC85199}" srcOrd="0" destOrd="0" presId="urn:microsoft.com/office/officeart/2005/8/layout/funnel1"/>
    <dgm:cxn modelId="{D45DBB3F-02F3-4EF0-9FD9-A68E88BB46E8}" srcId="{93BF5A77-5538-47C6-8A33-9B67B8B20D59}" destId="{B0531ED8-0965-4E01-8E9F-D2006AA6C7CD}" srcOrd="0" destOrd="0" parTransId="{E3E0691E-5C59-4023-9FB7-B23225D058E1}" sibTransId="{102F79E8-76E5-474B-A4DC-1AE3DE6F258B}"/>
    <dgm:cxn modelId="{989631A0-A2C7-4D46-947D-7E45970D20B7}" srcId="{93BF5A77-5538-47C6-8A33-9B67B8B20D59}" destId="{BEE0F634-1032-4659-9859-39E2957D8423}" srcOrd="4" destOrd="0" parTransId="{D6F248FE-7D46-4963-887B-8BF2B3A9EED6}" sibTransId="{387D97A6-9377-4011-BDF1-0715D057BDDB}"/>
    <dgm:cxn modelId="{3A8B3BF2-99E0-4D7E-9C8F-A9E5784EC7E6}" srcId="{93BF5A77-5538-47C6-8A33-9B67B8B20D59}" destId="{FA3E2940-648A-43DA-8AC7-8D0C2DB3817B}" srcOrd="1" destOrd="0" parTransId="{16D216CF-0EEA-4E56-A567-A1F684EF85C9}" sibTransId="{207D74BD-7729-4EE8-BDC0-CA1420608140}"/>
    <dgm:cxn modelId="{030EF2A6-4151-435A-A91F-5FF8B661051A}" srcId="{93BF5A77-5538-47C6-8A33-9B67B8B20D59}" destId="{AC0440E1-A9AB-489D-8517-CAACA70F9A4A}" srcOrd="2" destOrd="0" parTransId="{E0A5A6FE-DA5F-4524-9774-9CF4BBE48B08}" sibTransId="{A3264E7C-BB80-46DA-98BB-BFEE3FBEE18A}"/>
    <dgm:cxn modelId="{95BA6541-B022-470B-BBF2-7E223EC7B093}" type="presParOf" srcId="{CFD1F45A-B0E3-400C-B1A3-2DB44F029628}" destId="{3D08502B-FE47-4640-AC5F-C1FF3A79A2E9}" srcOrd="0" destOrd="0" presId="urn:microsoft.com/office/officeart/2005/8/layout/funnel1"/>
    <dgm:cxn modelId="{8DD6DCA4-9D5E-46FF-813E-938277C0C1A8}" type="presParOf" srcId="{CFD1F45A-B0E3-400C-B1A3-2DB44F029628}" destId="{A289A86D-DFB2-4FAF-A50A-5B310AEFBE1F}" srcOrd="1" destOrd="0" presId="urn:microsoft.com/office/officeart/2005/8/layout/funnel1"/>
    <dgm:cxn modelId="{C613A5C9-169C-47D5-9492-41DCEEBF69AC}" type="presParOf" srcId="{CFD1F45A-B0E3-400C-B1A3-2DB44F029628}" destId="{0121B9FB-B980-47D5-BEC1-370AEEC85199}" srcOrd="2" destOrd="0" presId="urn:microsoft.com/office/officeart/2005/8/layout/funnel1"/>
    <dgm:cxn modelId="{37D17DDA-CEB9-40B8-B191-C925754293FD}" type="presParOf" srcId="{CFD1F45A-B0E3-400C-B1A3-2DB44F029628}" destId="{1842B08C-E941-46E4-BE04-E07A30BFD385}" srcOrd="3" destOrd="0" presId="urn:microsoft.com/office/officeart/2005/8/layout/funnel1"/>
    <dgm:cxn modelId="{0FF1CEEB-CBB8-46D3-8787-870B3EF1BC96}" type="presParOf" srcId="{CFD1F45A-B0E3-400C-B1A3-2DB44F029628}" destId="{240A8A29-1638-4832-88F6-0A3F541A77A5}" srcOrd="4" destOrd="0" presId="urn:microsoft.com/office/officeart/2005/8/layout/funnel1"/>
    <dgm:cxn modelId="{FC3F02EF-8CDC-4CEA-8039-1244BDD09390}" type="presParOf" srcId="{CFD1F45A-B0E3-400C-B1A3-2DB44F029628}" destId="{858825D3-372E-476B-9579-98DA6EB9D224}" srcOrd="5" destOrd="0" presId="urn:microsoft.com/office/officeart/2005/8/layout/funnel1"/>
    <dgm:cxn modelId="{0AC5ECA2-78C2-4A82-A47E-C047CAA294F0}" type="presParOf" srcId="{CFD1F45A-B0E3-400C-B1A3-2DB44F029628}" destId="{91D41276-B2BA-45EF-B008-4A2A91C13F1E}" srcOrd="6" destOrd="0" presId="urn:microsoft.com/office/officeart/2005/8/layout/funnel1"/>
  </dgm:cxnLst>
  <dgm:bg/>
  <dgm:whole/>
</dgm:dataModel>
</file>

<file path=ppt/diagrams/data2.xml><?xml version="1.0" encoding="utf-8"?>
<dgm:dataModel xmlns:dgm="http://schemas.openxmlformats.org/drawingml/2006/diagram" xmlns:a="http://schemas.openxmlformats.org/drawingml/2006/main">
  <dgm:ptLst>
    <dgm:pt modelId="{AF8BA670-73C1-45CB-BCDC-5B213C027624}" type="doc">
      <dgm:prSet loTypeId="urn:microsoft.com/office/officeart/2005/8/layout/chevron2" loCatId="list" qsTypeId="urn:microsoft.com/office/officeart/2005/8/quickstyle/3d1" qsCatId="3D" csTypeId="urn:microsoft.com/office/officeart/2005/8/colors/accent1_5" csCatId="accent1" phldr="1"/>
      <dgm:spPr/>
      <dgm:t>
        <a:bodyPr/>
        <a:lstStyle/>
        <a:p>
          <a:endParaRPr lang="zh-CN" altLang="en-US"/>
        </a:p>
      </dgm:t>
    </dgm:pt>
    <dgm:pt modelId="{0B566EF3-FCD3-405D-9842-32ADFCA279E8}">
      <dgm:prSet phldrT="[文本]"/>
      <dgm:spPr/>
      <dgm:t>
        <a:bodyPr/>
        <a:lstStyle/>
        <a:p>
          <a:r>
            <a:rPr lang="zh-CN" dirty="0" smtClean="0"/>
            <a:t>（</a:t>
          </a:r>
          <a:r>
            <a:rPr lang="en-US" dirty="0" smtClean="0"/>
            <a:t>1</a:t>
          </a:r>
          <a:r>
            <a:rPr lang="zh-CN" dirty="0" smtClean="0"/>
            <a:t>）</a:t>
          </a:r>
          <a:endParaRPr lang="zh-CN" altLang="en-US" dirty="0"/>
        </a:p>
      </dgm:t>
    </dgm:pt>
    <dgm:pt modelId="{7040ABC9-9ADC-4C46-9A20-4C8142B4F749}" type="parTrans" cxnId="{EEF02DB1-4B76-4CC2-92A9-4602DD7AC86B}">
      <dgm:prSet/>
      <dgm:spPr/>
      <dgm:t>
        <a:bodyPr/>
        <a:lstStyle/>
        <a:p>
          <a:endParaRPr lang="zh-CN" altLang="en-US"/>
        </a:p>
      </dgm:t>
    </dgm:pt>
    <dgm:pt modelId="{1C47E966-2088-49D7-9E94-AD1F28B08233}" type="sibTrans" cxnId="{EEF02DB1-4B76-4CC2-92A9-4602DD7AC86B}">
      <dgm:prSet/>
      <dgm:spPr/>
      <dgm:t>
        <a:bodyPr/>
        <a:lstStyle/>
        <a:p>
          <a:endParaRPr lang="zh-CN" altLang="en-US"/>
        </a:p>
      </dgm:t>
    </dgm:pt>
    <dgm:pt modelId="{53CCBC6E-7504-44A9-8A60-AA0FCF30D8E3}">
      <dgm:prSet phldrT="[文本]"/>
      <dgm:spPr/>
      <dgm:t>
        <a:bodyPr/>
        <a:lstStyle/>
        <a:p>
          <a:r>
            <a:rPr lang="zh-CN" dirty="0" smtClean="0"/>
            <a:t>（</a:t>
          </a:r>
          <a:r>
            <a:rPr lang="en-US" dirty="0" smtClean="0"/>
            <a:t>2</a:t>
          </a:r>
          <a:r>
            <a:rPr lang="zh-CN" dirty="0" smtClean="0"/>
            <a:t>）</a:t>
          </a:r>
          <a:endParaRPr lang="zh-CN" altLang="en-US" dirty="0"/>
        </a:p>
      </dgm:t>
    </dgm:pt>
    <dgm:pt modelId="{8D51A450-1580-4D16-BF19-95F79BA261B6}" type="parTrans" cxnId="{8878F17B-4D31-483C-B065-8591BA423720}">
      <dgm:prSet/>
      <dgm:spPr/>
      <dgm:t>
        <a:bodyPr/>
        <a:lstStyle/>
        <a:p>
          <a:endParaRPr lang="zh-CN" altLang="en-US"/>
        </a:p>
      </dgm:t>
    </dgm:pt>
    <dgm:pt modelId="{87636F3B-F13F-41E8-9242-F7F48763ACE2}" type="sibTrans" cxnId="{8878F17B-4D31-483C-B065-8591BA423720}">
      <dgm:prSet/>
      <dgm:spPr/>
      <dgm:t>
        <a:bodyPr/>
        <a:lstStyle/>
        <a:p>
          <a:endParaRPr lang="zh-CN" altLang="en-US"/>
        </a:p>
      </dgm:t>
    </dgm:pt>
    <dgm:pt modelId="{1C653FBB-64A2-4BE7-B9DC-CFDFFFBF7D5A}">
      <dgm:prSet phldrT="[文本]"/>
      <dgm:spPr/>
      <dgm:t>
        <a:bodyPr/>
        <a:lstStyle/>
        <a:p>
          <a:r>
            <a:rPr lang="zh-CN" dirty="0" smtClean="0"/>
            <a:t>主观评价</a:t>
          </a:r>
          <a:endParaRPr lang="zh-CN" altLang="en-US" dirty="0"/>
        </a:p>
      </dgm:t>
    </dgm:pt>
    <dgm:pt modelId="{E418F239-ED39-48A9-9749-512ACCCC7FDA}" type="parTrans" cxnId="{424B3246-79CF-4782-812D-C54A622A24AE}">
      <dgm:prSet/>
      <dgm:spPr/>
      <dgm:t>
        <a:bodyPr/>
        <a:lstStyle/>
        <a:p>
          <a:endParaRPr lang="zh-CN" altLang="en-US"/>
        </a:p>
      </dgm:t>
    </dgm:pt>
    <dgm:pt modelId="{F35CD095-1C97-48DF-AE8C-1A9EE78B1314}" type="sibTrans" cxnId="{424B3246-79CF-4782-812D-C54A622A24AE}">
      <dgm:prSet/>
      <dgm:spPr/>
      <dgm:t>
        <a:bodyPr/>
        <a:lstStyle/>
        <a:p>
          <a:endParaRPr lang="zh-CN" altLang="en-US"/>
        </a:p>
      </dgm:t>
    </dgm:pt>
    <dgm:pt modelId="{D62E02D4-1BE0-4531-912C-E1766AC31BD1}">
      <dgm:prSet phldrT="[文本]"/>
      <dgm:spPr/>
      <dgm:t>
        <a:bodyPr/>
        <a:lstStyle/>
        <a:p>
          <a:r>
            <a:rPr lang="zh-CN" dirty="0" smtClean="0"/>
            <a:t>（</a:t>
          </a:r>
          <a:r>
            <a:rPr lang="en-US" dirty="0" smtClean="0"/>
            <a:t>3</a:t>
          </a:r>
          <a:r>
            <a:rPr lang="zh-CN" dirty="0" smtClean="0"/>
            <a:t>）</a:t>
          </a:r>
          <a:endParaRPr lang="zh-CN" altLang="en-US" dirty="0"/>
        </a:p>
      </dgm:t>
    </dgm:pt>
    <dgm:pt modelId="{996AA3A6-0A21-4C60-8D5B-CE2A1B493146}" type="parTrans" cxnId="{1D2C70E4-71B8-4317-B8AA-C2BA55B23164}">
      <dgm:prSet/>
      <dgm:spPr/>
      <dgm:t>
        <a:bodyPr/>
        <a:lstStyle/>
        <a:p>
          <a:endParaRPr lang="zh-CN" altLang="en-US"/>
        </a:p>
      </dgm:t>
    </dgm:pt>
    <dgm:pt modelId="{53A4998C-7FBF-4F2F-AD0F-09D3E416E69C}" type="sibTrans" cxnId="{1D2C70E4-71B8-4317-B8AA-C2BA55B23164}">
      <dgm:prSet/>
      <dgm:spPr/>
      <dgm:t>
        <a:bodyPr/>
        <a:lstStyle/>
        <a:p>
          <a:endParaRPr lang="zh-CN" altLang="en-US"/>
        </a:p>
      </dgm:t>
    </dgm:pt>
    <dgm:pt modelId="{D8C66CD8-A0C4-4EA3-A501-5272CE9A507B}">
      <dgm:prSet phldrT="[文本]"/>
      <dgm:spPr/>
      <dgm:t>
        <a:bodyPr/>
        <a:lstStyle/>
        <a:p>
          <a:r>
            <a:rPr lang="zh-CN" dirty="0" smtClean="0"/>
            <a:t>功能添加或修改意见和实施环节等</a:t>
          </a:r>
          <a:endParaRPr lang="zh-CN" altLang="en-US" dirty="0"/>
        </a:p>
      </dgm:t>
    </dgm:pt>
    <dgm:pt modelId="{6EC82B4A-AA58-48C1-A3EE-3A4651E48C56}" type="parTrans" cxnId="{D7E15B1C-E6C4-4F28-AC97-28C4646BA3A4}">
      <dgm:prSet/>
      <dgm:spPr/>
      <dgm:t>
        <a:bodyPr/>
        <a:lstStyle/>
        <a:p>
          <a:endParaRPr lang="zh-CN" altLang="en-US"/>
        </a:p>
      </dgm:t>
    </dgm:pt>
    <dgm:pt modelId="{5FC2BF56-B0F9-4ED6-8DD7-B64268FCBE00}" type="sibTrans" cxnId="{D7E15B1C-E6C4-4F28-AC97-28C4646BA3A4}">
      <dgm:prSet/>
      <dgm:spPr/>
      <dgm:t>
        <a:bodyPr/>
        <a:lstStyle/>
        <a:p>
          <a:endParaRPr lang="zh-CN" altLang="en-US"/>
        </a:p>
      </dgm:t>
    </dgm:pt>
    <dgm:pt modelId="{FEAEE7DC-7E47-4D3E-B293-1FCE0C8C0A9C}">
      <dgm:prSet phldrT="[文本]"/>
      <dgm:spPr/>
      <dgm:t>
        <a:bodyPr/>
        <a:lstStyle/>
        <a:p>
          <a:r>
            <a:rPr lang="zh-CN" dirty="0" smtClean="0"/>
            <a:t>客观描述，比较不同</a:t>
          </a:r>
          <a:endParaRPr lang="zh-CN" altLang="en-US" dirty="0"/>
        </a:p>
      </dgm:t>
    </dgm:pt>
    <dgm:pt modelId="{3240324C-FCCD-49C9-A9F7-E5AAB7CDF1EC}" type="sibTrans" cxnId="{2D0E7EC9-E8E7-42D9-A772-49BBE2F91E2B}">
      <dgm:prSet/>
      <dgm:spPr/>
      <dgm:t>
        <a:bodyPr/>
        <a:lstStyle/>
        <a:p>
          <a:endParaRPr lang="zh-CN" altLang="en-US"/>
        </a:p>
      </dgm:t>
    </dgm:pt>
    <dgm:pt modelId="{272B2AC4-0E5B-4774-9374-7AF4397D39D6}" type="parTrans" cxnId="{2D0E7EC9-E8E7-42D9-A772-49BBE2F91E2B}">
      <dgm:prSet/>
      <dgm:spPr/>
      <dgm:t>
        <a:bodyPr/>
        <a:lstStyle/>
        <a:p>
          <a:endParaRPr lang="zh-CN" altLang="en-US"/>
        </a:p>
      </dgm:t>
    </dgm:pt>
    <dgm:pt modelId="{C0BE9780-2946-4639-9F64-0A964BC8B3E3}" type="pres">
      <dgm:prSet presAssocID="{AF8BA670-73C1-45CB-BCDC-5B213C027624}" presName="linearFlow" presStyleCnt="0">
        <dgm:presLayoutVars>
          <dgm:dir/>
          <dgm:animLvl val="lvl"/>
          <dgm:resizeHandles val="exact"/>
        </dgm:presLayoutVars>
      </dgm:prSet>
      <dgm:spPr/>
    </dgm:pt>
    <dgm:pt modelId="{1D8B711B-E496-417D-8EEC-CB62A089F649}" type="pres">
      <dgm:prSet presAssocID="{0B566EF3-FCD3-405D-9842-32ADFCA279E8}" presName="composite" presStyleCnt="0"/>
      <dgm:spPr/>
    </dgm:pt>
    <dgm:pt modelId="{5B68A80A-F3B4-4B62-99F5-492105A69484}" type="pres">
      <dgm:prSet presAssocID="{0B566EF3-FCD3-405D-9842-32ADFCA279E8}" presName="parentText" presStyleLbl="alignNode1" presStyleIdx="0" presStyleCnt="3">
        <dgm:presLayoutVars>
          <dgm:chMax val="1"/>
          <dgm:bulletEnabled val="1"/>
        </dgm:presLayoutVars>
      </dgm:prSet>
      <dgm:spPr/>
      <dgm:t>
        <a:bodyPr/>
        <a:lstStyle/>
        <a:p>
          <a:endParaRPr lang="zh-CN" altLang="en-US"/>
        </a:p>
      </dgm:t>
    </dgm:pt>
    <dgm:pt modelId="{514E6848-775C-4AE4-9CA2-33C23AAC7CF4}" type="pres">
      <dgm:prSet presAssocID="{0B566EF3-FCD3-405D-9842-32ADFCA279E8}" presName="descendantText" presStyleLbl="alignAcc1" presStyleIdx="0" presStyleCnt="3">
        <dgm:presLayoutVars>
          <dgm:bulletEnabled val="1"/>
        </dgm:presLayoutVars>
      </dgm:prSet>
      <dgm:spPr/>
      <dgm:t>
        <a:bodyPr/>
        <a:lstStyle/>
        <a:p>
          <a:endParaRPr lang="zh-CN" altLang="en-US"/>
        </a:p>
      </dgm:t>
    </dgm:pt>
    <dgm:pt modelId="{DE6A507F-E131-4739-B3DD-39C6480464DE}" type="pres">
      <dgm:prSet presAssocID="{1C47E966-2088-49D7-9E94-AD1F28B08233}" presName="sp" presStyleCnt="0"/>
      <dgm:spPr/>
    </dgm:pt>
    <dgm:pt modelId="{6ABDA64B-3BC7-41E7-B077-91163DA54D70}" type="pres">
      <dgm:prSet presAssocID="{53CCBC6E-7504-44A9-8A60-AA0FCF30D8E3}" presName="composite" presStyleCnt="0"/>
      <dgm:spPr/>
    </dgm:pt>
    <dgm:pt modelId="{8E254F16-5464-40DB-A829-051048474E45}" type="pres">
      <dgm:prSet presAssocID="{53CCBC6E-7504-44A9-8A60-AA0FCF30D8E3}" presName="parentText" presStyleLbl="alignNode1" presStyleIdx="1" presStyleCnt="3">
        <dgm:presLayoutVars>
          <dgm:chMax val="1"/>
          <dgm:bulletEnabled val="1"/>
        </dgm:presLayoutVars>
      </dgm:prSet>
      <dgm:spPr/>
      <dgm:t>
        <a:bodyPr/>
        <a:lstStyle/>
        <a:p>
          <a:endParaRPr lang="zh-CN" altLang="en-US"/>
        </a:p>
      </dgm:t>
    </dgm:pt>
    <dgm:pt modelId="{4BF24E7F-D887-41D8-B203-D5CE003D8223}" type="pres">
      <dgm:prSet presAssocID="{53CCBC6E-7504-44A9-8A60-AA0FCF30D8E3}" presName="descendantText" presStyleLbl="alignAcc1" presStyleIdx="1" presStyleCnt="3">
        <dgm:presLayoutVars>
          <dgm:bulletEnabled val="1"/>
        </dgm:presLayoutVars>
      </dgm:prSet>
      <dgm:spPr/>
      <dgm:t>
        <a:bodyPr/>
        <a:lstStyle/>
        <a:p>
          <a:endParaRPr lang="zh-CN" altLang="en-US"/>
        </a:p>
      </dgm:t>
    </dgm:pt>
    <dgm:pt modelId="{6CEEB9F0-7743-4F6D-AA8D-9F69E05B693F}" type="pres">
      <dgm:prSet presAssocID="{87636F3B-F13F-41E8-9242-F7F48763ACE2}" presName="sp" presStyleCnt="0"/>
      <dgm:spPr/>
    </dgm:pt>
    <dgm:pt modelId="{AAAD776F-DB74-4A98-AB09-CEA5DF6E87E4}" type="pres">
      <dgm:prSet presAssocID="{D62E02D4-1BE0-4531-912C-E1766AC31BD1}" presName="composite" presStyleCnt="0"/>
      <dgm:spPr/>
    </dgm:pt>
    <dgm:pt modelId="{50418E99-FF5F-4BA9-94E8-10179A983E02}" type="pres">
      <dgm:prSet presAssocID="{D62E02D4-1BE0-4531-912C-E1766AC31BD1}" presName="parentText" presStyleLbl="alignNode1" presStyleIdx="2" presStyleCnt="3">
        <dgm:presLayoutVars>
          <dgm:chMax val="1"/>
          <dgm:bulletEnabled val="1"/>
        </dgm:presLayoutVars>
      </dgm:prSet>
      <dgm:spPr/>
      <dgm:t>
        <a:bodyPr/>
        <a:lstStyle/>
        <a:p>
          <a:endParaRPr lang="zh-CN" altLang="en-US"/>
        </a:p>
      </dgm:t>
    </dgm:pt>
    <dgm:pt modelId="{15FCE816-C43A-4ACC-AFA4-DFCBB0773658}" type="pres">
      <dgm:prSet presAssocID="{D62E02D4-1BE0-4531-912C-E1766AC31BD1}" presName="descendantText" presStyleLbl="alignAcc1" presStyleIdx="2" presStyleCnt="3">
        <dgm:presLayoutVars>
          <dgm:bulletEnabled val="1"/>
        </dgm:presLayoutVars>
      </dgm:prSet>
      <dgm:spPr/>
      <dgm:t>
        <a:bodyPr/>
        <a:lstStyle/>
        <a:p>
          <a:endParaRPr lang="zh-CN" altLang="en-US"/>
        </a:p>
      </dgm:t>
    </dgm:pt>
  </dgm:ptLst>
  <dgm:cxnLst>
    <dgm:cxn modelId="{F326DA61-17D1-4273-8EE1-58E1EC2CF67A}" type="presOf" srcId="{D62E02D4-1BE0-4531-912C-E1766AC31BD1}" destId="{50418E99-FF5F-4BA9-94E8-10179A983E02}" srcOrd="0" destOrd="0" presId="urn:microsoft.com/office/officeart/2005/8/layout/chevron2"/>
    <dgm:cxn modelId="{2D0E7EC9-E8E7-42D9-A772-49BBE2F91E2B}" srcId="{0B566EF3-FCD3-405D-9842-32ADFCA279E8}" destId="{FEAEE7DC-7E47-4D3E-B293-1FCE0C8C0A9C}" srcOrd="0" destOrd="0" parTransId="{272B2AC4-0E5B-4774-9374-7AF4397D39D6}" sibTransId="{3240324C-FCCD-49C9-A9F7-E5AAB7CDF1EC}"/>
    <dgm:cxn modelId="{EEF02DB1-4B76-4CC2-92A9-4602DD7AC86B}" srcId="{AF8BA670-73C1-45CB-BCDC-5B213C027624}" destId="{0B566EF3-FCD3-405D-9842-32ADFCA279E8}" srcOrd="0" destOrd="0" parTransId="{7040ABC9-9ADC-4C46-9A20-4C8142B4F749}" sibTransId="{1C47E966-2088-49D7-9E94-AD1F28B08233}"/>
    <dgm:cxn modelId="{2861CCF3-8E18-4250-BF93-5AA6F693D2C9}" type="presOf" srcId="{53CCBC6E-7504-44A9-8A60-AA0FCF30D8E3}" destId="{8E254F16-5464-40DB-A829-051048474E45}" srcOrd="0" destOrd="0" presId="urn:microsoft.com/office/officeart/2005/8/layout/chevron2"/>
    <dgm:cxn modelId="{3026C49C-2679-40A6-B87D-1142A92CA278}" type="presOf" srcId="{0B566EF3-FCD3-405D-9842-32ADFCA279E8}" destId="{5B68A80A-F3B4-4B62-99F5-492105A69484}" srcOrd="0" destOrd="0" presId="urn:microsoft.com/office/officeart/2005/8/layout/chevron2"/>
    <dgm:cxn modelId="{1D2C70E4-71B8-4317-B8AA-C2BA55B23164}" srcId="{AF8BA670-73C1-45CB-BCDC-5B213C027624}" destId="{D62E02D4-1BE0-4531-912C-E1766AC31BD1}" srcOrd="2" destOrd="0" parTransId="{996AA3A6-0A21-4C60-8D5B-CE2A1B493146}" sibTransId="{53A4998C-7FBF-4F2F-AD0F-09D3E416E69C}"/>
    <dgm:cxn modelId="{B1800451-3F21-45DF-B75D-08C12BC7475F}" type="presOf" srcId="{1C653FBB-64A2-4BE7-B9DC-CFDFFFBF7D5A}" destId="{4BF24E7F-D887-41D8-B203-D5CE003D8223}" srcOrd="0" destOrd="0" presId="urn:microsoft.com/office/officeart/2005/8/layout/chevron2"/>
    <dgm:cxn modelId="{D7E15B1C-E6C4-4F28-AC97-28C4646BA3A4}" srcId="{D62E02D4-1BE0-4531-912C-E1766AC31BD1}" destId="{D8C66CD8-A0C4-4EA3-A501-5272CE9A507B}" srcOrd="0" destOrd="0" parTransId="{6EC82B4A-AA58-48C1-A3EE-3A4651E48C56}" sibTransId="{5FC2BF56-B0F9-4ED6-8DD7-B64268FCBE00}"/>
    <dgm:cxn modelId="{1B63BF16-E319-4012-8A1D-EF377DF26E1D}" type="presOf" srcId="{FEAEE7DC-7E47-4D3E-B293-1FCE0C8C0A9C}" destId="{514E6848-775C-4AE4-9CA2-33C23AAC7CF4}" srcOrd="0" destOrd="0" presId="urn:microsoft.com/office/officeart/2005/8/layout/chevron2"/>
    <dgm:cxn modelId="{D1043669-8E7C-4B84-B500-A2F28F70451B}" type="presOf" srcId="{AF8BA670-73C1-45CB-BCDC-5B213C027624}" destId="{C0BE9780-2946-4639-9F64-0A964BC8B3E3}" srcOrd="0" destOrd="0" presId="urn:microsoft.com/office/officeart/2005/8/layout/chevron2"/>
    <dgm:cxn modelId="{8878F17B-4D31-483C-B065-8591BA423720}" srcId="{AF8BA670-73C1-45CB-BCDC-5B213C027624}" destId="{53CCBC6E-7504-44A9-8A60-AA0FCF30D8E3}" srcOrd="1" destOrd="0" parTransId="{8D51A450-1580-4D16-BF19-95F79BA261B6}" sibTransId="{87636F3B-F13F-41E8-9242-F7F48763ACE2}"/>
    <dgm:cxn modelId="{424B3246-79CF-4782-812D-C54A622A24AE}" srcId="{53CCBC6E-7504-44A9-8A60-AA0FCF30D8E3}" destId="{1C653FBB-64A2-4BE7-B9DC-CFDFFFBF7D5A}" srcOrd="0" destOrd="0" parTransId="{E418F239-ED39-48A9-9749-512ACCCC7FDA}" sibTransId="{F35CD095-1C97-48DF-AE8C-1A9EE78B1314}"/>
    <dgm:cxn modelId="{2F1F20D5-0536-4F35-8641-FA46C5BF0B6F}" type="presOf" srcId="{D8C66CD8-A0C4-4EA3-A501-5272CE9A507B}" destId="{15FCE816-C43A-4ACC-AFA4-DFCBB0773658}" srcOrd="0" destOrd="0" presId="urn:microsoft.com/office/officeart/2005/8/layout/chevron2"/>
    <dgm:cxn modelId="{03DC642C-1878-42F5-8F27-2CDA10A4ED13}" type="presParOf" srcId="{C0BE9780-2946-4639-9F64-0A964BC8B3E3}" destId="{1D8B711B-E496-417D-8EEC-CB62A089F649}" srcOrd="0" destOrd="0" presId="urn:microsoft.com/office/officeart/2005/8/layout/chevron2"/>
    <dgm:cxn modelId="{DF05364F-37A4-4FCA-BCFB-96A9C16830DC}" type="presParOf" srcId="{1D8B711B-E496-417D-8EEC-CB62A089F649}" destId="{5B68A80A-F3B4-4B62-99F5-492105A69484}" srcOrd="0" destOrd="0" presId="urn:microsoft.com/office/officeart/2005/8/layout/chevron2"/>
    <dgm:cxn modelId="{5A4389BE-6C11-4080-BE97-15CA5CC22BF7}" type="presParOf" srcId="{1D8B711B-E496-417D-8EEC-CB62A089F649}" destId="{514E6848-775C-4AE4-9CA2-33C23AAC7CF4}" srcOrd="1" destOrd="0" presId="urn:microsoft.com/office/officeart/2005/8/layout/chevron2"/>
    <dgm:cxn modelId="{663222E8-1DF2-41E9-8293-67719E247E63}" type="presParOf" srcId="{C0BE9780-2946-4639-9F64-0A964BC8B3E3}" destId="{DE6A507F-E131-4739-B3DD-39C6480464DE}" srcOrd="1" destOrd="0" presId="urn:microsoft.com/office/officeart/2005/8/layout/chevron2"/>
    <dgm:cxn modelId="{2A7DCE8F-7056-4CF2-9776-64AC57E4B82E}" type="presParOf" srcId="{C0BE9780-2946-4639-9F64-0A964BC8B3E3}" destId="{6ABDA64B-3BC7-41E7-B077-91163DA54D70}" srcOrd="2" destOrd="0" presId="urn:microsoft.com/office/officeart/2005/8/layout/chevron2"/>
    <dgm:cxn modelId="{5F3D9B08-6269-4D98-A660-0A014D320A24}" type="presParOf" srcId="{6ABDA64B-3BC7-41E7-B077-91163DA54D70}" destId="{8E254F16-5464-40DB-A829-051048474E45}" srcOrd="0" destOrd="0" presId="urn:microsoft.com/office/officeart/2005/8/layout/chevron2"/>
    <dgm:cxn modelId="{8F002243-B60C-4074-8B67-4461026CEBA9}" type="presParOf" srcId="{6ABDA64B-3BC7-41E7-B077-91163DA54D70}" destId="{4BF24E7F-D887-41D8-B203-D5CE003D8223}" srcOrd="1" destOrd="0" presId="urn:microsoft.com/office/officeart/2005/8/layout/chevron2"/>
    <dgm:cxn modelId="{8AF535AC-E4E2-48F2-AEBA-6D347F684A45}" type="presParOf" srcId="{C0BE9780-2946-4639-9F64-0A964BC8B3E3}" destId="{6CEEB9F0-7743-4F6D-AA8D-9F69E05B693F}" srcOrd="3" destOrd="0" presId="urn:microsoft.com/office/officeart/2005/8/layout/chevron2"/>
    <dgm:cxn modelId="{7DDBC9B7-AD50-4A66-B7E9-034CCEB528CB}" type="presParOf" srcId="{C0BE9780-2946-4639-9F64-0A964BC8B3E3}" destId="{AAAD776F-DB74-4A98-AB09-CEA5DF6E87E4}" srcOrd="4" destOrd="0" presId="urn:microsoft.com/office/officeart/2005/8/layout/chevron2"/>
    <dgm:cxn modelId="{4835BACC-3ADE-4083-937D-0C5BD047CB2A}" type="presParOf" srcId="{AAAD776F-DB74-4A98-AB09-CEA5DF6E87E4}" destId="{50418E99-FF5F-4BA9-94E8-10179A983E02}" srcOrd="0" destOrd="0" presId="urn:microsoft.com/office/officeart/2005/8/layout/chevron2"/>
    <dgm:cxn modelId="{F4FA4526-CA39-4B54-BD77-B49B61FB06D3}" type="presParOf" srcId="{AAAD776F-DB74-4A98-AB09-CEA5DF6E87E4}" destId="{15FCE816-C43A-4ACC-AFA4-DFCBB0773658}"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48AFD4CC-CA46-49F4-874E-2004ABB3EE5D}" type="doc">
      <dgm:prSet loTypeId="urn:microsoft.com/office/officeart/2005/8/layout/pyramid1" loCatId="pyramid" qsTypeId="urn:microsoft.com/office/officeart/2005/8/quickstyle/3d2" qsCatId="3D" csTypeId="urn:microsoft.com/office/officeart/2005/8/colors/colorful2" csCatId="colorful" phldr="1"/>
      <dgm:spPr/>
    </dgm:pt>
    <dgm:pt modelId="{443760D6-CE4F-427E-8E8E-51A65E524245}">
      <dgm:prSet phldrT="[文本]"/>
      <dgm:spPr/>
      <dgm:t>
        <a:bodyPr/>
        <a:lstStyle/>
        <a:p>
          <a:r>
            <a:rPr lang="en-US" dirty="0" smtClean="0"/>
            <a:t>Ⅱ</a:t>
          </a:r>
          <a:r>
            <a:rPr lang="en-US" altLang="zh-CN" dirty="0" smtClean="0"/>
            <a:t>——</a:t>
          </a:r>
          <a:r>
            <a:rPr lang="zh-CN" altLang="en-US" dirty="0" smtClean="0"/>
            <a:t>某些功能添加或修改，可进一步讨论确认后短中期实现的点</a:t>
          </a:r>
          <a:endParaRPr lang="zh-CN" altLang="en-US" dirty="0"/>
        </a:p>
      </dgm:t>
    </dgm:pt>
    <dgm:pt modelId="{6684BF2D-689D-45FB-A5EF-CB2A62B24A2E}" type="parTrans" cxnId="{EFB3AA10-3806-4654-A416-BDF823B8D44A}">
      <dgm:prSet/>
      <dgm:spPr/>
      <dgm:t>
        <a:bodyPr/>
        <a:lstStyle/>
        <a:p>
          <a:endParaRPr lang="zh-CN" altLang="en-US"/>
        </a:p>
      </dgm:t>
    </dgm:pt>
    <dgm:pt modelId="{5A5EAEEE-E7E6-4534-B212-82DFC45EC4B2}" type="sibTrans" cxnId="{EFB3AA10-3806-4654-A416-BDF823B8D44A}">
      <dgm:prSet/>
      <dgm:spPr/>
      <dgm:t>
        <a:bodyPr/>
        <a:lstStyle/>
        <a:p>
          <a:endParaRPr lang="zh-CN" altLang="en-US"/>
        </a:p>
      </dgm:t>
    </dgm:pt>
    <dgm:pt modelId="{D0E9C010-3DCC-4658-87E6-E36037829214}">
      <dgm:prSet phldrT="[文本]"/>
      <dgm:spPr/>
      <dgm:t>
        <a:bodyPr/>
        <a:lstStyle/>
        <a:p>
          <a:r>
            <a:rPr lang="en-US" dirty="0" smtClean="0"/>
            <a:t>Ⅲ</a:t>
          </a:r>
          <a:r>
            <a:rPr lang="en-US" altLang="zh-CN" dirty="0" smtClean="0"/>
            <a:t>——</a:t>
          </a:r>
          <a:r>
            <a:rPr lang="zh-CN" altLang="en-US" dirty="0" smtClean="0"/>
            <a:t>需要数据统计分析、调研、反复讨论修正的点</a:t>
          </a:r>
          <a:endParaRPr lang="zh-CN" altLang="en-US" dirty="0"/>
        </a:p>
      </dgm:t>
    </dgm:pt>
    <dgm:pt modelId="{F6E4FC42-EB23-4B74-A105-A85E3991B951}" type="parTrans" cxnId="{1D600678-3BC1-4648-BB70-60DEC725F91F}">
      <dgm:prSet/>
      <dgm:spPr/>
      <dgm:t>
        <a:bodyPr/>
        <a:lstStyle/>
        <a:p>
          <a:endParaRPr lang="zh-CN" altLang="en-US"/>
        </a:p>
      </dgm:t>
    </dgm:pt>
    <dgm:pt modelId="{E00090BA-3FA4-45F0-B1B4-E9979CCB138B}" type="sibTrans" cxnId="{1D600678-3BC1-4648-BB70-60DEC725F91F}">
      <dgm:prSet/>
      <dgm:spPr/>
      <dgm:t>
        <a:bodyPr/>
        <a:lstStyle/>
        <a:p>
          <a:endParaRPr lang="zh-CN" altLang="en-US"/>
        </a:p>
      </dgm:t>
    </dgm:pt>
    <dgm:pt modelId="{1711463B-9214-4BD8-A2EF-A079AC649EEE}">
      <dgm:prSet phldrT="[文本]"/>
      <dgm:spPr/>
      <dgm:t>
        <a:bodyPr/>
        <a:lstStyle/>
        <a:p>
          <a:r>
            <a:rPr lang="en-US" dirty="0" smtClean="0"/>
            <a:t>Ⅰ</a:t>
          </a:r>
          <a:r>
            <a:rPr lang="en-US" altLang="zh-CN" dirty="0" smtClean="0"/>
            <a:t>——bug</a:t>
          </a:r>
          <a:r>
            <a:rPr lang="zh-CN" altLang="en-US" dirty="0" smtClean="0"/>
            <a:t>，或某些短期可优化用户体验的点</a:t>
          </a:r>
          <a:endParaRPr lang="zh-CN" altLang="en-US" dirty="0"/>
        </a:p>
      </dgm:t>
    </dgm:pt>
    <dgm:pt modelId="{DA7C714C-5471-4954-A2E3-EAC39CDB0987}" type="sibTrans" cxnId="{E56F9278-9B6B-4A42-B9C4-0FE004E4C4C6}">
      <dgm:prSet/>
      <dgm:spPr/>
      <dgm:t>
        <a:bodyPr/>
        <a:lstStyle/>
        <a:p>
          <a:endParaRPr lang="zh-CN" altLang="en-US"/>
        </a:p>
      </dgm:t>
    </dgm:pt>
    <dgm:pt modelId="{AD71D972-160C-4D79-A6F3-933C3B662E2B}" type="parTrans" cxnId="{E56F9278-9B6B-4A42-B9C4-0FE004E4C4C6}">
      <dgm:prSet/>
      <dgm:spPr/>
      <dgm:t>
        <a:bodyPr/>
        <a:lstStyle/>
        <a:p>
          <a:endParaRPr lang="zh-CN" altLang="en-US"/>
        </a:p>
      </dgm:t>
    </dgm:pt>
    <dgm:pt modelId="{1D1E6F10-B4E3-413D-9246-9E24817A8741}" type="pres">
      <dgm:prSet presAssocID="{48AFD4CC-CA46-49F4-874E-2004ABB3EE5D}" presName="Name0" presStyleCnt="0">
        <dgm:presLayoutVars>
          <dgm:dir/>
          <dgm:animLvl val="lvl"/>
          <dgm:resizeHandles val="exact"/>
        </dgm:presLayoutVars>
      </dgm:prSet>
      <dgm:spPr/>
    </dgm:pt>
    <dgm:pt modelId="{E6B55C92-EDCE-4887-B371-002B5C891324}" type="pres">
      <dgm:prSet presAssocID="{1711463B-9214-4BD8-A2EF-A079AC649EEE}" presName="Name8" presStyleCnt="0"/>
      <dgm:spPr/>
    </dgm:pt>
    <dgm:pt modelId="{B3A60A05-F359-4D5F-8864-314653ED789B}" type="pres">
      <dgm:prSet presAssocID="{1711463B-9214-4BD8-A2EF-A079AC649EEE}" presName="level" presStyleLbl="node1" presStyleIdx="0" presStyleCnt="3">
        <dgm:presLayoutVars>
          <dgm:chMax val="1"/>
          <dgm:bulletEnabled val="1"/>
        </dgm:presLayoutVars>
      </dgm:prSet>
      <dgm:spPr/>
      <dgm:t>
        <a:bodyPr/>
        <a:lstStyle/>
        <a:p>
          <a:endParaRPr lang="zh-CN" altLang="en-US"/>
        </a:p>
      </dgm:t>
    </dgm:pt>
    <dgm:pt modelId="{06D9B24B-D55A-4088-9318-C528C886FEF2}" type="pres">
      <dgm:prSet presAssocID="{1711463B-9214-4BD8-A2EF-A079AC649EEE}" presName="levelTx" presStyleLbl="revTx" presStyleIdx="0" presStyleCnt="0">
        <dgm:presLayoutVars>
          <dgm:chMax val="1"/>
          <dgm:bulletEnabled val="1"/>
        </dgm:presLayoutVars>
      </dgm:prSet>
      <dgm:spPr/>
      <dgm:t>
        <a:bodyPr/>
        <a:lstStyle/>
        <a:p>
          <a:endParaRPr lang="zh-CN" altLang="en-US"/>
        </a:p>
      </dgm:t>
    </dgm:pt>
    <dgm:pt modelId="{6BC499DB-EBF6-40AF-B1EA-AB872CC2E15B}" type="pres">
      <dgm:prSet presAssocID="{443760D6-CE4F-427E-8E8E-51A65E524245}" presName="Name8" presStyleCnt="0"/>
      <dgm:spPr/>
    </dgm:pt>
    <dgm:pt modelId="{DE958EC2-08F5-40E1-917E-3CB1D27A0036}" type="pres">
      <dgm:prSet presAssocID="{443760D6-CE4F-427E-8E8E-51A65E524245}" presName="level" presStyleLbl="node1" presStyleIdx="1" presStyleCnt="3">
        <dgm:presLayoutVars>
          <dgm:chMax val="1"/>
          <dgm:bulletEnabled val="1"/>
        </dgm:presLayoutVars>
      </dgm:prSet>
      <dgm:spPr/>
      <dgm:t>
        <a:bodyPr/>
        <a:lstStyle/>
        <a:p>
          <a:endParaRPr lang="zh-CN" altLang="en-US"/>
        </a:p>
      </dgm:t>
    </dgm:pt>
    <dgm:pt modelId="{091960F7-B1CC-4E9A-BC41-67D9DFAF1615}" type="pres">
      <dgm:prSet presAssocID="{443760D6-CE4F-427E-8E8E-51A65E524245}" presName="levelTx" presStyleLbl="revTx" presStyleIdx="0" presStyleCnt="0">
        <dgm:presLayoutVars>
          <dgm:chMax val="1"/>
          <dgm:bulletEnabled val="1"/>
        </dgm:presLayoutVars>
      </dgm:prSet>
      <dgm:spPr/>
      <dgm:t>
        <a:bodyPr/>
        <a:lstStyle/>
        <a:p>
          <a:endParaRPr lang="zh-CN" altLang="en-US"/>
        </a:p>
      </dgm:t>
    </dgm:pt>
    <dgm:pt modelId="{9BDBA5C7-5298-4026-B5C8-9C5DBD73A00F}" type="pres">
      <dgm:prSet presAssocID="{D0E9C010-3DCC-4658-87E6-E36037829214}" presName="Name8" presStyleCnt="0"/>
      <dgm:spPr/>
    </dgm:pt>
    <dgm:pt modelId="{B55B1714-4821-4198-8F23-5F566B70373C}" type="pres">
      <dgm:prSet presAssocID="{D0E9C010-3DCC-4658-87E6-E36037829214}" presName="level" presStyleLbl="node1" presStyleIdx="2" presStyleCnt="3">
        <dgm:presLayoutVars>
          <dgm:chMax val="1"/>
          <dgm:bulletEnabled val="1"/>
        </dgm:presLayoutVars>
      </dgm:prSet>
      <dgm:spPr/>
      <dgm:t>
        <a:bodyPr/>
        <a:lstStyle/>
        <a:p>
          <a:endParaRPr lang="zh-CN" altLang="en-US"/>
        </a:p>
      </dgm:t>
    </dgm:pt>
    <dgm:pt modelId="{6ACEAEF0-1301-41A9-8913-A352C2DAAD84}" type="pres">
      <dgm:prSet presAssocID="{D0E9C010-3DCC-4658-87E6-E36037829214}" presName="levelTx" presStyleLbl="revTx" presStyleIdx="0" presStyleCnt="0">
        <dgm:presLayoutVars>
          <dgm:chMax val="1"/>
          <dgm:bulletEnabled val="1"/>
        </dgm:presLayoutVars>
      </dgm:prSet>
      <dgm:spPr/>
      <dgm:t>
        <a:bodyPr/>
        <a:lstStyle/>
        <a:p>
          <a:endParaRPr lang="zh-CN" altLang="en-US"/>
        </a:p>
      </dgm:t>
    </dgm:pt>
  </dgm:ptLst>
  <dgm:cxnLst>
    <dgm:cxn modelId="{DACF4730-9724-42D4-AB3B-2694832FA86D}" type="presOf" srcId="{48AFD4CC-CA46-49F4-874E-2004ABB3EE5D}" destId="{1D1E6F10-B4E3-413D-9246-9E24817A8741}" srcOrd="0" destOrd="0" presId="urn:microsoft.com/office/officeart/2005/8/layout/pyramid1"/>
    <dgm:cxn modelId="{2E8441EC-B6F8-4CEC-B8DE-41F76B903C2B}" type="presOf" srcId="{443760D6-CE4F-427E-8E8E-51A65E524245}" destId="{091960F7-B1CC-4E9A-BC41-67D9DFAF1615}" srcOrd="1" destOrd="0" presId="urn:microsoft.com/office/officeart/2005/8/layout/pyramid1"/>
    <dgm:cxn modelId="{086FDF0C-6D37-4A01-8F35-1EE42114680B}" type="presOf" srcId="{D0E9C010-3DCC-4658-87E6-E36037829214}" destId="{B55B1714-4821-4198-8F23-5F566B70373C}" srcOrd="0" destOrd="0" presId="urn:microsoft.com/office/officeart/2005/8/layout/pyramid1"/>
    <dgm:cxn modelId="{7720DB82-349D-419F-9435-BBCD3E5C9EB1}" type="presOf" srcId="{D0E9C010-3DCC-4658-87E6-E36037829214}" destId="{6ACEAEF0-1301-41A9-8913-A352C2DAAD84}" srcOrd="1" destOrd="0" presId="urn:microsoft.com/office/officeart/2005/8/layout/pyramid1"/>
    <dgm:cxn modelId="{EFB3AA10-3806-4654-A416-BDF823B8D44A}" srcId="{48AFD4CC-CA46-49F4-874E-2004ABB3EE5D}" destId="{443760D6-CE4F-427E-8E8E-51A65E524245}" srcOrd="1" destOrd="0" parTransId="{6684BF2D-689D-45FB-A5EF-CB2A62B24A2E}" sibTransId="{5A5EAEEE-E7E6-4534-B212-82DFC45EC4B2}"/>
    <dgm:cxn modelId="{E56F9278-9B6B-4A42-B9C4-0FE004E4C4C6}" srcId="{48AFD4CC-CA46-49F4-874E-2004ABB3EE5D}" destId="{1711463B-9214-4BD8-A2EF-A079AC649EEE}" srcOrd="0" destOrd="0" parTransId="{AD71D972-160C-4D79-A6F3-933C3B662E2B}" sibTransId="{DA7C714C-5471-4954-A2E3-EAC39CDB0987}"/>
    <dgm:cxn modelId="{8E0CEB3A-6A94-4C5B-A2A1-19539C66A847}" type="presOf" srcId="{1711463B-9214-4BD8-A2EF-A079AC649EEE}" destId="{06D9B24B-D55A-4088-9318-C528C886FEF2}" srcOrd="1" destOrd="0" presId="urn:microsoft.com/office/officeart/2005/8/layout/pyramid1"/>
    <dgm:cxn modelId="{1D600678-3BC1-4648-BB70-60DEC725F91F}" srcId="{48AFD4CC-CA46-49F4-874E-2004ABB3EE5D}" destId="{D0E9C010-3DCC-4658-87E6-E36037829214}" srcOrd="2" destOrd="0" parTransId="{F6E4FC42-EB23-4B74-A105-A85E3991B951}" sibTransId="{E00090BA-3FA4-45F0-B1B4-E9979CCB138B}"/>
    <dgm:cxn modelId="{E7BE0DEF-4343-45A1-B118-E869E4CD0350}" type="presOf" srcId="{443760D6-CE4F-427E-8E8E-51A65E524245}" destId="{DE958EC2-08F5-40E1-917E-3CB1D27A0036}" srcOrd="0" destOrd="0" presId="urn:microsoft.com/office/officeart/2005/8/layout/pyramid1"/>
    <dgm:cxn modelId="{95B98338-984E-4617-B73F-358ABE15C390}" type="presOf" srcId="{1711463B-9214-4BD8-A2EF-A079AC649EEE}" destId="{B3A60A05-F359-4D5F-8864-314653ED789B}" srcOrd="0" destOrd="0" presId="urn:microsoft.com/office/officeart/2005/8/layout/pyramid1"/>
    <dgm:cxn modelId="{759F74D1-96C4-4F8F-9D0A-504B61FBC2B6}" type="presParOf" srcId="{1D1E6F10-B4E3-413D-9246-9E24817A8741}" destId="{E6B55C92-EDCE-4887-B371-002B5C891324}" srcOrd="0" destOrd="0" presId="urn:microsoft.com/office/officeart/2005/8/layout/pyramid1"/>
    <dgm:cxn modelId="{4E16DD53-FC24-4B23-9A91-7E1D8D22C0FB}" type="presParOf" srcId="{E6B55C92-EDCE-4887-B371-002B5C891324}" destId="{B3A60A05-F359-4D5F-8864-314653ED789B}" srcOrd="0" destOrd="0" presId="urn:microsoft.com/office/officeart/2005/8/layout/pyramid1"/>
    <dgm:cxn modelId="{38A10D40-B129-4B75-99A1-B45D064581E0}" type="presParOf" srcId="{E6B55C92-EDCE-4887-B371-002B5C891324}" destId="{06D9B24B-D55A-4088-9318-C528C886FEF2}" srcOrd="1" destOrd="0" presId="urn:microsoft.com/office/officeart/2005/8/layout/pyramid1"/>
    <dgm:cxn modelId="{85307858-02BA-4600-BEAE-3D8E1E213D0A}" type="presParOf" srcId="{1D1E6F10-B4E3-413D-9246-9E24817A8741}" destId="{6BC499DB-EBF6-40AF-B1EA-AB872CC2E15B}" srcOrd="1" destOrd="0" presId="urn:microsoft.com/office/officeart/2005/8/layout/pyramid1"/>
    <dgm:cxn modelId="{7495B573-E07E-4590-AC0B-A6E1FA078D89}" type="presParOf" srcId="{6BC499DB-EBF6-40AF-B1EA-AB872CC2E15B}" destId="{DE958EC2-08F5-40E1-917E-3CB1D27A0036}" srcOrd="0" destOrd="0" presId="urn:microsoft.com/office/officeart/2005/8/layout/pyramid1"/>
    <dgm:cxn modelId="{302EEEF6-CD02-4BF9-94DC-67163CDAED8D}" type="presParOf" srcId="{6BC499DB-EBF6-40AF-B1EA-AB872CC2E15B}" destId="{091960F7-B1CC-4E9A-BC41-67D9DFAF1615}" srcOrd="1" destOrd="0" presId="urn:microsoft.com/office/officeart/2005/8/layout/pyramid1"/>
    <dgm:cxn modelId="{4AA911E6-3B85-42F2-A467-72A52382AD7E}" type="presParOf" srcId="{1D1E6F10-B4E3-413D-9246-9E24817A8741}" destId="{9BDBA5C7-5298-4026-B5C8-9C5DBD73A00F}" srcOrd="2" destOrd="0" presId="urn:microsoft.com/office/officeart/2005/8/layout/pyramid1"/>
    <dgm:cxn modelId="{A11B4586-2D4D-4EE6-842C-1A3B9E6EC3F4}" type="presParOf" srcId="{9BDBA5C7-5298-4026-B5C8-9C5DBD73A00F}" destId="{B55B1714-4821-4198-8F23-5F566B70373C}" srcOrd="0" destOrd="0" presId="urn:microsoft.com/office/officeart/2005/8/layout/pyramid1"/>
    <dgm:cxn modelId="{E95BBAD4-2543-4ECC-A0D9-9AA8A1A0D32D}" type="presParOf" srcId="{9BDBA5C7-5298-4026-B5C8-9C5DBD73A00F}" destId="{6ACEAEF0-1301-41A9-8913-A352C2DAAD84}" srcOrd="1" destOrd="0" presId="urn:microsoft.com/office/officeart/2005/8/layout/pyramid1"/>
  </dgm:cxnLst>
  <dgm:bg/>
  <dgm:whole/>
</dgm:dataModel>
</file>

<file path=ppt/diagrams/data4.xml><?xml version="1.0" encoding="utf-8"?>
<dgm:dataModel xmlns:dgm="http://schemas.openxmlformats.org/drawingml/2006/diagram" xmlns:a="http://schemas.openxmlformats.org/drawingml/2006/main">
  <dgm:ptLst>
    <dgm:pt modelId="{87DC3E64-C5FD-4350-8F18-CA3CF9EB5585}" type="doc">
      <dgm:prSet loTypeId="urn:microsoft.com/office/officeart/2005/8/layout/hProcess4" loCatId="process" qsTypeId="urn:microsoft.com/office/officeart/2005/8/quickstyle/3d4" qsCatId="3D" csTypeId="urn:microsoft.com/office/officeart/2005/8/colors/accent1_2" csCatId="accent1" phldr="1"/>
      <dgm:spPr/>
      <dgm:t>
        <a:bodyPr/>
        <a:lstStyle/>
        <a:p>
          <a:endParaRPr lang="zh-CN" altLang="en-US"/>
        </a:p>
      </dgm:t>
    </dgm:pt>
    <dgm:pt modelId="{53CB1065-FF35-4753-9FA7-8A416426D41B}">
      <dgm:prSet phldrT="[文本]" custT="1"/>
      <dgm:spPr/>
      <dgm:t>
        <a:bodyPr/>
        <a:lstStyle/>
        <a:p>
          <a:r>
            <a:rPr lang="zh-CN" altLang="en-US" sz="2800" dirty="0" smtClean="0">
              <a:solidFill>
                <a:schemeClr val="tx1"/>
              </a:solidFill>
            </a:rPr>
            <a:t>提出需求</a:t>
          </a:r>
          <a:endParaRPr lang="zh-CN" altLang="en-US" sz="2800" dirty="0">
            <a:solidFill>
              <a:schemeClr val="tx1"/>
            </a:solidFill>
          </a:endParaRPr>
        </a:p>
      </dgm:t>
    </dgm:pt>
    <dgm:pt modelId="{429DF898-C455-41FE-8DE9-03C9B0382B47}" type="parTrans" cxnId="{A2BF7CDB-9DEF-488C-AF4A-9DC8EFB1D61F}">
      <dgm:prSet/>
      <dgm:spPr/>
      <dgm:t>
        <a:bodyPr/>
        <a:lstStyle/>
        <a:p>
          <a:endParaRPr lang="zh-CN" altLang="en-US"/>
        </a:p>
      </dgm:t>
    </dgm:pt>
    <dgm:pt modelId="{5B4E1585-2185-412C-8724-70F098AE2AFF}" type="sibTrans" cxnId="{A2BF7CDB-9DEF-488C-AF4A-9DC8EFB1D61F}">
      <dgm:prSet/>
      <dgm:spPr/>
      <dgm:t>
        <a:bodyPr/>
        <a:lstStyle/>
        <a:p>
          <a:endParaRPr lang="zh-CN" altLang="en-US"/>
        </a:p>
      </dgm:t>
    </dgm:pt>
    <dgm:pt modelId="{AE534E23-D379-4262-A1E8-7A4C052F941F}">
      <dgm:prSet phldrT="[文本]" custT="1"/>
      <dgm:spPr/>
      <dgm:t>
        <a:bodyPr/>
        <a:lstStyle/>
        <a:p>
          <a:r>
            <a:rPr lang="zh-CN" altLang="en-US" sz="1600" dirty="0" smtClean="0"/>
            <a:t>产品人员与项目所有相关人员提出、修改及明确需求</a:t>
          </a:r>
          <a:endParaRPr lang="zh-CN" altLang="en-US" sz="1600" dirty="0"/>
        </a:p>
      </dgm:t>
    </dgm:pt>
    <dgm:pt modelId="{215245C5-6669-4F83-AE02-3E80F11AED70}" type="parTrans" cxnId="{B209EFD8-86F9-4585-933F-CB7E78412C95}">
      <dgm:prSet/>
      <dgm:spPr/>
      <dgm:t>
        <a:bodyPr/>
        <a:lstStyle/>
        <a:p>
          <a:endParaRPr lang="zh-CN" altLang="en-US"/>
        </a:p>
      </dgm:t>
    </dgm:pt>
    <dgm:pt modelId="{B8BD32E2-99E2-4A2C-BC92-10DB64629082}" type="sibTrans" cxnId="{B209EFD8-86F9-4585-933F-CB7E78412C95}">
      <dgm:prSet/>
      <dgm:spPr/>
      <dgm:t>
        <a:bodyPr/>
        <a:lstStyle/>
        <a:p>
          <a:endParaRPr lang="zh-CN" altLang="en-US"/>
        </a:p>
      </dgm:t>
    </dgm:pt>
    <dgm:pt modelId="{06E4DC2C-CED2-4559-809F-CA79AF77F5C0}">
      <dgm:prSet phldrT="[文本]" custT="1"/>
      <dgm:spPr/>
      <dgm:t>
        <a:bodyPr/>
        <a:lstStyle/>
        <a:p>
          <a:r>
            <a:rPr lang="en-US" altLang="zh-CN" sz="1600" dirty="0" smtClean="0"/>
            <a:t>2-3 days</a:t>
          </a:r>
          <a:endParaRPr lang="zh-CN" altLang="en-US" sz="1600" dirty="0"/>
        </a:p>
      </dgm:t>
    </dgm:pt>
    <dgm:pt modelId="{5CE4BEEE-7900-4E73-A2DF-C82D423A9DC8}" type="parTrans" cxnId="{9990646F-1C42-483F-9F5A-DBDF00817A0D}">
      <dgm:prSet/>
      <dgm:spPr/>
      <dgm:t>
        <a:bodyPr/>
        <a:lstStyle/>
        <a:p>
          <a:endParaRPr lang="zh-CN" altLang="en-US"/>
        </a:p>
      </dgm:t>
    </dgm:pt>
    <dgm:pt modelId="{1BBD6B66-5C4C-40DA-92B8-1C75ED512D34}" type="sibTrans" cxnId="{9990646F-1C42-483F-9F5A-DBDF00817A0D}">
      <dgm:prSet/>
      <dgm:spPr/>
      <dgm:t>
        <a:bodyPr/>
        <a:lstStyle/>
        <a:p>
          <a:endParaRPr lang="zh-CN" altLang="en-US"/>
        </a:p>
      </dgm:t>
    </dgm:pt>
    <dgm:pt modelId="{4AC45522-14F1-4F64-8910-C9E975CF5317}">
      <dgm:prSet phldrT="[文本]" custT="1"/>
      <dgm:spPr/>
      <dgm:t>
        <a:bodyPr/>
        <a:lstStyle/>
        <a:p>
          <a:r>
            <a:rPr lang="zh-CN" altLang="en-US" sz="2800" dirty="0" smtClean="0">
              <a:solidFill>
                <a:schemeClr val="tx1"/>
              </a:solidFill>
            </a:rPr>
            <a:t>执行完成</a:t>
          </a:r>
          <a:endParaRPr lang="zh-CN" altLang="en-US" sz="2800" dirty="0">
            <a:solidFill>
              <a:schemeClr val="tx1"/>
            </a:solidFill>
          </a:endParaRPr>
        </a:p>
      </dgm:t>
    </dgm:pt>
    <dgm:pt modelId="{B1C4DCA6-8E2A-4BD5-AAD5-8085CFA16366}" type="parTrans" cxnId="{14FDCC67-62BA-4E82-B075-D7CF3F00E063}">
      <dgm:prSet/>
      <dgm:spPr/>
      <dgm:t>
        <a:bodyPr/>
        <a:lstStyle/>
        <a:p>
          <a:endParaRPr lang="zh-CN" altLang="en-US"/>
        </a:p>
      </dgm:t>
    </dgm:pt>
    <dgm:pt modelId="{10322844-5EBD-47AD-BE67-9CA65ACB3550}" type="sibTrans" cxnId="{14FDCC67-62BA-4E82-B075-D7CF3F00E063}">
      <dgm:prSet/>
      <dgm:spPr/>
      <dgm:t>
        <a:bodyPr/>
        <a:lstStyle/>
        <a:p>
          <a:endParaRPr lang="zh-CN" altLang="en-US"/>
        </a:p>
      </dgm:t>
    </dgm:pt>
    <dgm:pt modelId="{F2729D12-A5C8-4F6B-A58E-4AD97CE67F08}">
      <dgm:prSet phldrT="[文本]" custT="1"/>
      <dgm:spPr/>
      <dgm:t>
        <a:bodyPr/>
        <a:lstStyle/>
        <a:p>
          <a:r>
            <a:rPr lang="zh-CN" altLang="en-US" sz="1600" dirty="0" smtClean="0"/>
            <a:t>开发部门执行</a:t>
          </a:r>
          <a:endParaRPr lang="zh-CN" altLang="en-US" sz="1600" dirty="0"/>
        </a:p>
      </dgm:t>
    </dgm:pt>
    <dgm:pt modelId="{8B9D1973-903A-4BD5-85CF-989FB88B79F0}" type="parTrans" cxnId="{E74B8996-B116-400B-A638-7A88F9ABF0E0}">
      <dgm:prSet/>
      <dgm:spPr/>
      <dgm:t>
        <a:bodyPr/>
        <a:lstStyle/>
        <a:p>
          <a:endParaRPr lang="zh-CN" altLang="en-US"/>
        </a:p>
      </dgm:t>
    </dgm:pt>
    <dgm:pt modelId="{F8159C70-D1D1-4352-8E60-890064B3E8F3}" type="sibTrans" cxnId="{E74B8996-B116-400B-A638-7A88F9ABF0E0}">
      <dgm:prSet/>
      <dgm:spPr/>
      <dgm:t>
        <a:bodyPr/>
        <a:lstStyle/>
        <a:p>
          <a:endParaRPr lang="zh-CN" altLang="en-US"/>
        </a:p>
      </dgm:t>
    </dgm:pt>
    <dgm:pt modelId="{887F5768-779C-4071-990D-63A1988112F2}">
      <dgm:prSet phldrT="[文本]" custT="1"/>
      <dgm:spPr/>
      <dgm:t>
        <a:bodyPr/>
        <a:lstStyle/>
        <a:p>
          <a:r>
            <a:rPr lang="en-US" altLang="en-US" sz="1600" dirty="0" smtClean="0"/>
            <a:t>Ⅰ</a:t>
          </a:r>
          <a:r>
            <a:rPr lang="en-US" altLang="zh-CN" sz="1600" dirty="0" smtClean="0"/>
            <a:t>——1-2 days</a:t>
          </a:r>
          <a:endParaRPr lang="zh-CN" altLang="en-US" sz="1600" dirty="0"/>
        </a:p>
      </dgm:t>
    </dgm:pt>
    <dgm:pt modelId="{69685CDB-45B2-48A9-9B9F-376B23D8E98C}" type="parTrans" cxnId="{BCFB78FD-77A5-4419-815D-D17E78E40D1A}">
      <dgm:prSet/>
      <dgm:spPr/>
      <dgm:t>
        <a:bodyPr/>
        <a:lstStyle/>
        <a:p>
          <a:endParaRPr lang="zh-CN" altLang="en-US"/>
        </a:p>
      </dgm:t>
    </dgm:pt>
    <dgm:pt modelId="{182CF336-852A-4FE5-928A-6ABCD7F16049}" type="sibTrans" cxnId="{BCFB78FD-77A5-4419-815D-D17E78E40D1A}">
      <dgm:prSet/>
      <dgm:spPr/>
      <dgm:t>
        <a:bodyPr/>
        <a:lstStyle/>
        <a:p>
          <a:endParaRPr lang="zh-CN" altLang="en-US"/>
        </a:p>
      </dgm:t>
    </dgm:pt>
    <dgm:pt modelId="{0F1D8E09-8DA6-4B8D-8949-0937CFE43CF4}">
      <dgm:prSet phldrT="[文本]" custT="1"/>
      <dgm:spPr/>
      <dgm:t>
        <a:bodyPr/>
        <a:lstStyle/>
        <a:p>
          <a:r>
            <a:rPr lang="zh-CN" altLang="en-US" sz="2800" dirty="0" smtClean="0">
              <a:solidFill>
                <a:schemeClr val="tx1"/>
              </a:solidFill>
            </a:rPr>
            <a:t>效果审查</a:t>
          </a:r>
          <a:endParaRPr lang="zh-CN" altLang="en-US" sz="2800" dirty="0">
            <a:solidFill>
              <a:schemeClr val="tx1"/>
            </a:solidFill>
          </a:endParaRPr>
        </a:p>
      </dgm:t>
    </dgm:pt>
    <dgm:pt modelId="{15760DA5-88AC-44FB-A255-6ABE21EB8A05}" type="parTrans" cxnId="{B270DF19-3EEC-4075-A995-582CA8488B26}">
      <dgm:prSet/>
      <dgm:spPr/>
      <dgm:t>
        <a:bodyPr/>
        <a:lstStyle/>
        <a:p>
          <a:endParaRPr lang="zh-CN" altLang="en-US"/>
        </a:p>
      </dgm:t>
    </dgm:pt>
    <dgm:pt modelId="{5433DA3D-7F62-4BD5-9875-1796AF8CA123}" type="sibTrans" cxnId="{B270DF19-3EEC-4075-A995-582CA8488B26}">
      <dgm:prSet/>
      <dgm:spPr/>
      <dgm:t>
        <a:bodyPr/>
        <a:lstStyle/>
        <a:p>
          <a:endParaRPr lang="zh-CN" altLang="en-US"/>
        </a:p>
      </dgm:t>
    </dgm:pt>
    <dgm:pt modelId="{0BDCF012-BF16-4415-86D3-93BDE137292E}">
      <dgm:prSet phldrT="[文本]" custT="1"/>
      <dgm:spPr/>
      <dgm:t>
        <a:bodyPr/>
        <a:lstStyle/>
        <a:p>
          <a:r>
            <a:rPr lang="zh-CN" altLang="en-US" sz="1600" dirty="0" smtClean="0"/>
            <a:t>测试</a:t>
          </a:r>
          <a:endParaRPr lang="zh-CN" altLang="en-US" sz="1600" dirty="0"/>
        </a:p>
      </dgm:t>
    </dgm:pt>
    <dgm:pt modelId="{4D668899-D6B9-4768-A4C9-A0FBB169E7B6}" type="parTrans" cxnId="{0B49189C-5408-4959-A8A6-FE458F45E8DF}">
      <dgm:prSet/>
      <dgm:spPr/>
      <dgm:t>
        <a:bodyPr/>
        <a:lstStyle/>
        <a:p>
          <a:endParaRPr lang="zh-CN" altLang="en-US"/>
        </a:p>
      </dgm:t>
    </dgm:pt>
    <dgm:pt modelId="{BBF270B1-8461-4456-9480-86FA6390C645}" type="sibTrans" cxnId="{0B49189C-5408-4959-A8A6-FE458F45E8DF}">
      <dgm:prSet/>
      <dgm:spPr/>
      <dgm:t>
        <a:bodyPr/>
        <a:lstStyle/>
        <a:p>
          <a:endParaRPr lang="zh-CN" altLang="en-US"/>
        </a:p>
      </dgm:t>
    </dgm:pt>
    <dgm:pt modelId="{F5A0148B-5121-4792-B070-8F39D5F3999F}">
      <dgm:prSet phldrT="[文本]" custT="1"/>
      <dgm:spPr/>
      <dgm:t>
        <a:bodyPr/>
        <a:lstStyle/>
        <a:p>
          <a:r>
            <a:rPr lang="zh-CN" altLang="en-US" sz="1600" dirty="0" smtClean="0"/>
            <a:t>用户反馈分析</a:t>
          </a:r>
          <a:endParaRPr lang="zh-CN" altLang="en-US" sz="1600" dirty="0"/>
        </a:p>
      </dgm:t>
    </dgm:pt>
    <dgm:pt modelId="{A7074A75-F206-4E18-B8F6-0EBB5A98ACC4}" type="parTrans" cxnId="{7604C076-148B-460D-AE88-FB3A1EFEC61C}">
      <dgm:prSet/>
      <dgm:spPr/>
      <dgm:t>
        <a:bodyPr/>
        <a:lstStyle/>
        <a:p>
          <a:endParaRPr lang="zh-CN" altLang="en-US"/>
        </a:p>
      </dgm:t>
    </dgm:pt>
    <dgm:pt modelId="{398370BB-5241-42E5-AD74-3CDB411CAF2D}" type="sibTrans" cxnId="{7604C076-148B-460D-AE88-FB3A1EFEC61C}">
      <dgm:prSet/>
      <dgm:spPr/>
      <dgm:t>
        <a:bodyPr/>
        <a:lstStyle/>
        <a:p>
          <a:endParaRPr lang="zh-CN" altLang="en-US"/>
        </a:p>
      </dgm:t>
    </dgm:pt>
    <dgm:pt modelId="{16E11758-7F1F-4719-9A2A-170A9309C1D0}">
      <dgm:prSet phldrT="[文本]" custT="1"/>
      <dgm:spPr/>
      <dgm:t>
        <a:bodyPr/>
        <a:lstStyle/>
        <a:p>
          <a:r>
            <a:rPr lang="zh-CN" altLang="en-US" sz="1600" dirty="0" smtClean="0"/>
            <a:t>跟踪、回收问题、讨论及再修正</a:t>
          </a:r>
          <a:endParaRPr lang="zh-CN" altLang="en-US" sz="1600" dirty="0"/>
        </a:p>
      </dgm:t>
    </dgm:pt>
    <dgm:pt modelId="{D45F8E1D-1451-4034-830B-08A448499990}" type="parTrans" cxnId="{4D4804E7-31D9-4966-8A01-F1EAADAF9CCC}">
      <dgm:prSet/>
      <dgm:spPr/>
      <dgm:t>
        <a:bodyPr/>
        <a:lstStyle/>
        <a:p>
          <a:endParaRPr lang="zh-CN" altLang="en-US"/>
        </a:p>
      </dgm:t>
    </dgm:pt>
    <dgm:pt modelId="{505BA71A-DBBD-4D97-B684-C5B2955CDB00}" type="sibTrans" cxnId="{4D4804E7-31D9-4966-8A01-F1EAADAF9CCC}">
      <dgm:prSet/>
      <dgm:spPr/>
      <dgm:t>
        <a:bodyPr/>
        <a:lstStyle/>
        <a:p>
          <a:endParaRPr lang="zh-CN" altLang="en-US"/>
        </a:p>
      </dgm:t>
    </dgm:pt>
    <dgm:pt modelId="{F188F0AE-C2A3-452B-B7C4-A5C88A213DBB}">
      <dgm:prSet phldrT="[文本]" custT="1"/>
      <dgm:spPr/>
      <dgm:t>
        <a:bodyPr/>
        <a:lstStyle/>
        <a:p>
          <a:r>
            <a:rPr lang="en-US" altLang="en-US" sz="1600" dirty="0" smtClean="0"/>
            <a:t>Ⅱ</a:t>
          </a:r>
          <a:r>
            <a:rPr lang="en-US" altLang="zh-CN" sz="1600" dirty="0" smtClean="0"/>
            <a:t>——3-5 days</a:t>
          </a:r>
          <a:endParaRPr lang="zh-CN" altLang="en-US" sz="1600" dirty="0"/>
        </a:p>
      </dgm:t>
    </dgm:pt>
    <dgm:pt modelId="{5E17C491-63C3-4733-8ED8-BFA019E9D20A}" type="parTrans" cxnId="{920D1689-B993-4BB9-9954-759C657180A3}">
      <dgm:prSet/>
      <dgm:spPr/>
      <dgm:t>
        <a:bodyPr/>
        <a:lstStyle/>
        <a:p>
          <a:endParaRPr lang="zh-CN" altLang="en-US"/>
        </a:p>
      </dgm:t>
    </dgm:pt>
    <dgm:pt modelId="{F31E2FC0-249F-4AB7-A746-73A6B3F626B0}" type="sibTrans" cxnId="{920D1689-B993-4BB9-9954-759C657180A3}">
      <dgm:prSet/>
      <dgm:spPr/>
      <dgm:t>
        <a:bodyPr/>
        <a:lstStyle/>
        <a:p>
          <a:endParaRPr lang="zh-CN" altLang="en-US"/>
        </a:p>
      </dgm:t>
    </dgm:pt>
    <dgm:pt modelId="{329B020F-B620-44F6-BA4E-8F5B48C6CC07}">
      <dgm:prSet phldrT="[文本]" custT="1"/>
      <dgm:spPr/>
      <dgm:t>
        <a:bodyPr/>
        <a:lstStyle/>
        <a:p>
          <a:r>
            <a:rPr lang="en-US" altLang="en-US" sz="1600" dirty="0" smtClean="0"/>
            <a:t>Ⅲ</a:t>
          </a:r>
          <a:r>
            <a:rPr lang="en-US" altLang="zh-CN" sz="1600" dirty="0" smtClean="0"/>
            <a:t>——more than 7 days</a:t>
          </a:r>
          <a:endParaRPr lang="zh-CN" altLang="en-US" sz="1600" dirty="0"/>
        </a:p>
      </dgm:t>
    </dgm:pt>
    <dgm:pt modelId="{ACAB9921-64EC-4625-9F4C-55D0888C67B1}" type="parTrans" cxnId="{6CB0BAEE-28BC-48E1-AE64-88C7E9B40608}">
      <dgm:prSet/>
      <dgm:spPr/>
      <dgm:t>
        <a:bodyPr/>
        <a:lstStyle/>
        <a:p>
          <a:endParaRPr lang="zh-CN" altLang="en-US"/>
        </a:p>
      </dgm:t>
    </dgm:pt>
    <dgm:pt modelId="{62343A1E-527E-4E49-9E52-8780AAB3DDB6}" type="sibTrans" cxnId="{6CB0BAEE-28BC-48E1-AE64-88C7E9B40608}">
      <dgm:prSet/>
      <dgm:spPr/>
      <dgm:t>
        <a:bodyPr/>
        <a:lstStyle/>
        <a:p>
          <a:endParaRPr lang="zh-CN" altLang="en-US"/>
        </a:p>
      </dgm:t>
    </dgm:pt>
    <dgm:pt modelId="{68F69A98-F9C4-4CAD-87CF-EF553BC9BC37}">
      <dgm:prSet phldrT="[文本]" custT="1"/>
      <dgm:spPr/>
      <dgm:t>
        <a:bodyPr/>
        <a:lstStyle/>
        <a:p>
          <a:r>
            <a:rPr lang="zh-CN" altLang="en-US" sz="1600" dirty="0" smtClean="0"/>
            <a:t>数据分析</a:t>
          </a:r>
          <a:endParaRPr lang="zh-CN" altLang="en-US" sz="1600" dirty="0"/>
        </a:p>
      </dgm:t>
    </dgm:pt>
    <dgm:pt modelId="{74E8C913-0584-44A3-9E3C-65520D5A1675}" type="parTrans" cxnId="{F0E53AD6-0C67-4AAA-A54F-22F68F7F382C}">
      <dgm:prSet/>
      <dgm:spPr/>
      <dgm:t>
        <a:bodyPr/>
        <a:lstStyle/>
        <a:p>
          <a:endParaRPr lang="zh-CN" altLang="en-US"/>
        </a:p>
      </dgm:t>
    </dgm:pt>
    <dgm:pt modelId="{40664E2E-5639-4A88-98D6-FB28339B1A66}" type="sibTrans" cxnId="{F0E53AD6-0C67-4AAA-A54F-22F68F7F382C}">
      <dgm:prSet/>
      <dgm:spPr/>
      <dgm:t>
        <a:bodyPr/>
        <a:lstStyle/>
        <a:p>
          <a:endParaRPr lang="zh-CN" altLang="en-US"/>
        </a:p>
      </dgm:t>
    </dgm:pt>
    <dgm:pt modelId="{214E877E-D5D4-43BE-93A4-92B35F947447}" type="pres">
      <dgm:prSet presAssocID="{87DC3E64-C5FD-4350-8F18-CA3CF9EB5585}" presName="Name0" presStyleCnt="0">
        <dgm:presLayoutVars>
          <dgm:dir/>
          <dgm:animLvl val="lvl"/>
          <dgm:resizeHandles val="exact"/>
        </dgm:presLayoutVars>
      </dgm:prSet>
      <dgm:spPr/>
    </dgm:pt>
    <dgm:pt modelId="{A150FD79-C720-4D70-91F0-AE6C9FBA11A8}" type="pres">
      <dgm:prSet presAssocID="{87DC3E64-C5FD-4350-8F18-CA3CF9EB5585}" presName="tSp" presStyleCnt="0"/>
      <dgm:spPr/>
    </dgm:pt>
    <dgm:pt modelId="{D9AC923A-8AFB-4D63-9095-4640FE05F5F5}" type="pres">
      <dgm:prSet presAssocID="{87DC3E64-C5FD-4350-8F18-CA3CF9EB5585}" presName="bSp" presStyleCnt="0"/>
      <dgm:spPr/>
    </dgm:pt>
    <dgm:pt modelId="{F0EC9F90-A262-43FC-A13D-AA17516090B7}" type="pres">
      <dgm:prSet presAssocID="{87DC3E64-C5FD-4350-8F18-CA3CF9EB5585}" presName="process" presStyleCnt="0"/>
      <dgm:spPr/>
    </dgm:pt>
    <dgm:pt modelId="{C8D593F1-57AC-44B9-81BB-05A628D8EB1F}" type="pres">
      <dgm:prSet presAssocID="{53CB1065-FF35-4753-9FA7-8A416426D41B}" presName="composite1" presStyleCnt="0"/>
      <dgm:spPr/>
    </dgm:pt>
    <dgm:pt modelId="{28093CBD-C28D-451E-B0B8-1B78A43C46EE}" type="pres">
      <dgm:prSet presAssocID="{53CB1065-FF35-4753-9FA7-8A416426D41B}" presName="dummyNode1" presStyleLbl="node1" presStyleIdx="0" presStyleCnt="3"/>
      <dgm:spPr/>
    </dgm:pt>
    <dgm:pt modelId="{F2B064FD-C674-43A2-A297-050173210C32}" type="pres">
      <dgm:prSet presAssocID="{53CB1065-FF35-4753-9FA7-8A416426D41B}" presName="childNode1" presStyleLbl="bgAcc1" presStyleIdx="0" presStyleCnt="3" custLinFactNeighborX="13852" custLinFactNeighborY="-22244">
        <dgm:presLayoutVars>
          <dgm:bulletEnabled val="1"/>
        </dgm:presLayoutVars>
      </dgm:prSet>
      <dgm:spPr/>
    </dgm:pt>
    <dgm:pt modelId="{5E0AA3B4-758C-44D3-BE8C-3FDABFC1140E}" type="pres">
      <dgm:prSet presAssocID="{53CB1065-FF35-4753-9FA7-8A416426D41B}" presName="childNode1tx" presStyleLbl="bgAcc1" presStyleIdx="0" presStyleCnt="3">
        <dgm:presLayoutVars>
          <dgm:bulletEnabled val="1"/>
        </dgm:presLayoutVars>
      </dgm:prSet>
      <dgm:spPr/>
    </dgm:pt>
    <dgm:pt modelId="{AC256649-9619-4BBD-8CDC-FA4B4434BF1B}" type="pres">
      <dgm:prSet presAssocID="{53CB1065-FF35-4753-9FA7-8A416426D41B}" presName="parentNode1" presStyleLbl="node1" presStyleIdx="0" presStyleCnt="3">
        <dgm:presLayoutVars>
          <dgm:chMax val="1"/>
          <dgm:bulletEnabled val="1"/>
        </dgm:presLayoutVars>
      </dgm:prSet>
      <dgm:spPr/>
      <dgm:t>
        <a:bodyPr/>
        <a:lstStyle/>
        <a:p>
          <a:endParaRPr lang="zh-CN" altLang="en-US"/>
        </a:p>
      </dgm:t>
    </dgm:pt>
    <dgm:pt modelId="{7C66CC8A-B4BF-4CDE-A090-BF8930E42BDD}" type="pres">
      <dgm:prSet presAssocID="{53CB1065-FF35-4753-9FA7-8A416426D41B}" presName="connSite1" presStyleCnt="0"/>
      <dgm:spPr/>
    </dgm:pt>
    <dgm:pt modelId="{999F4078-87D3-4F70-8953-B91878A2BEDA}" type="pres">
      <dgm:prSet presAssocID="{5B4E1585-2185-412C-8724-70F098AE2AFF}" presName="Name9" presStyleLbl="sibTrans2D1" presStyleIdx="0" presStyleCnt="2" custAng="280770" custScaleX="131337" custLinFactNeighborX="-12768" custLinFactNeighborY="1579"/>
      <dgm:spPr/>
    </dgm:pt>
    <dgm:pt modelId="{784ACEBC-4402-44DF-B7ED-226B9C7F97F2}" type="pres">
      <dgm:prSet presAssocID="{4AC45522-14F1-4F64-8910-C9E975CF5317}" presName="composite2" presStyleCnt="0"/>
      <dgm:spPr/>
    </dgm:pt>
    <dgm:pt modelId="{82E4BB0C-A6C4-44A4-B031-EA30CF8A28CD}" type="pres">
      <dgm:prSet presAssocID="{4AC45522-14F1-4F64-8910-C9E975CF5317}" presName="dummyNode2" presStyleLbl="node1" presStyleIdx="0" presStyleCnt="3"/>
      <dgm:spPr/>
    </dgm:pt>
    <dgm:pt modelId="{97C6AAF9-F102-4153-950E-79D9A6E794D0}" type="pres">
      <dgm:prSet presAssocID="{4AC45522-14F1-4F64-8910-C9E975CF5317}" presName="childNode2" presStyleLbl="bgAcc1" presStyleIdx="1" presStyleCnt="3" custScaleY="170669" custLinFactNeighborX="6485" custLinFactNeighborY="8841">
        <dgm:presLayoutVars>
          <dgm:bulletEnabled val="1"/>
        </dgm:presLayoutVars>
      </dgm:prSet>
      <dgm:spPr/>
      <dgm:t>
        <a:bodyPr/>
        <a:lstStyle/>
        <a:p>
          <a:endParaRPr lang="zh-CN" altLang="en-US"/>
        </a:p>
      </dgm:t>
    </dgm:pt>
    <dgm:pt modelId="{0DBBBE3D-547C-49F6-9723-76F8CED67FDB}" type="pres">
      <dgm:prSet presAssocID="{4AC45522-14F1-4F64-8910-C9E975CF5317}" presName="childNode2tx" presStyleLbl="bgAcc1" presStyleIdx="1" presStyleCnt="3">
        <dgm:presLayoutVars>
          <dgm:bulletEnabled val="1"/>
        </dgm:presLayoutVars>
      </dgm:prSet>
      <dgm:spPr/>
      <dgm:t>
        <a:bodyPr/>
        <a:lstStyle/>
        <a:p>
          <a:endParaRPr lang="zh-CN" altLang="en-US"/>
        </a:p>
      </dgm:t>
    </dgm:pt>
    <dgm:pt modelId="{6771BF60-64CB-44E9-882E-67D062D7E3C6}" type="pres">
      <dgm:prSet presAssocID="{4AC45522-14F1-4F64-8910-C9E975CF5317}" presName="parentNode2" presStyleLbl="node1" presStyleIdx="1" presStyleCnt="3" custLinFactNeighborX="-9818" custLinFactNeighborY="-2744">
        <dgm:presLayoutVars>
          <dgm:chMax val="0"/>
          <dgm:bulletEnabled val="1"/>
        </dgm:presLayoutVars>
      </dgm:prSet>
      <dgm:spPr/>
    </dgm:pt>
    <dgm:pt modelId="{BDC5983D-FB89-45BB-9004-5CFFBEE54250}" type="pres">
      <dgm:prSet presAssocID="{4AC45522-14F1-4F64-8910-C9E975CF5317}" presName="connSite2" presStyleCnt="0"/>
      <dgm:spPr/>
    </dgm:pt>
    <dgm:pt modelId="{CB8EB760-F8B6-44A0-B14A-675BDF1DE16A}" type="pres">
      <dgm:prSet presAssocID="{10322844-5EBD-47AD-BE67-9CA65ACB3550}" presName="Name18" presStyleLbl="sibTrans2D1" presStyleIdx="1" presStyleCnt="2" custAng="1222350" custScaleX="74685" custScaleY="85863" custLinFactNeighborX="2178" custLinFactNeighborY="2857"/>
      <dgm:spPr/>
    </dgm:pt>
    <dgm:pt modelId="{FB630A4C-FFCA-4A51-B6C2-CAE518BD004B}" type="pres">
      <dgm:prSet presAssocID="{0F1D8E09-8DA6-4B8D-8949-0937CFE43CF4}" presName="composite1" presStyleCnt="0"/>
      <dgm:spPr/>
    </dgm:pt>
    <dgm:pt modelId="{04FE1363-C801-45D3-9483-80D7D4E9C9FD}" type="pres">
      <dgm:prSet presAssocID="{0F1D8E09-8DA6-4B8D-8949-0937CFE43CF4}" presName="dummyNode1" presStyleLbl="node1" presStyleIdx="1" presStyleCnt="3"/>
      <dgm:spPr/>
    </dgm:pt>
    <dgm:pt modelId="{097A2729-B81F-44B4-A388-15B1FC70F17A}" type="pres">
      <dgm:prSet presAssocID="{0F1D8E09-8DA6-4B8D-8949-0937CFE43CF4}" presName="childNode1" presStyleLbl="bgAcc1" presStyleIdx="2" presStyleCnt="3" custScaleY="66002" custLinFactNeighborX="-883" custLinFactNeighborY="-22244">
        <dgm:presLayoutVars>
          <dgm:bulletEnabled val="1"/>
        </dgm:presLayoutVars>
      </dgm:prSet>
      <dgm:spPr/>
    </dgm:pt>
    <dgm:pt modelId="{5CA9C990-80B5-44B7-9D56-5C8BA01C3CA5}" type="pres">
      <dgm:prSet presAssocID="{0F1D8E09-8DA6-4B8D-8949-0937CFE43CF4}" presName="childNode1tx" presStyleLbl="bgAcc1" presStyleIdx="2" presStyleCnt="3">
        <dgm:presLayoutVars>
          <dgm:bulletEnabled val="1"/>
        </dgm:presLayoutVars>
      </dgm:prSet>
      <dgm:spPr/>
    </dgm:pt>
    <dgm:pt modelId="{215C0097-6134-48FE-90FE-454E9945DBA2}" type="pres">
      <dgm:prSet presAssocID="{0F1D8E09-8DA6-4B8D-8949-0937CFE43CF4}" presName="parentNode1" presStyleLbl="node1" presStyleIdx="2" presStyleCnt="3" custLinFactNeighborX="-18106" custLinFactNeighborY="-36919">
        <dgm:presLayoutVars>
          <dgm:chMax val="1"/>
          <dgm:bulletEnabled val="1"/>
        </dgm:presLayoutVars>
      </dgm:prSet>
      <dgm:spPr/>
    </dgm:pt>
    <dgm:pt modelId="{F58017D8-4255-4595-B59D-7F68FF1E53B4}" type="pres">
      <dgm:prSet presAssocID="{0F1D8E09-8DA6-4B8D-8949-0937CFE43CF4}" presName="connSite1" presStyleCnt="0"/>
      <dgm:spPr/>
    </dgm:pt>
  </dgm:ptLst>
  <dgm:cxnLst>
    <dgm:cxn modelId="{7EBAB71E-F66F-47FA-BC2A-2CA8AD8CCDB0}" type="presOf" srcId="{0BDCF012-BF16-4415-86D3-93BDE137292E}" destId="{5CA9C990-80B5-44B7-9D56-5C8BA01C3CA5}" srcOrd="1" destOrd="0" presId="urn:microsoft.com/office/officeart/2005/8/layout/hProcess4"/>
    <dgm:cxn modelId="{7604C076-148B-460D-AE88-FB3A1EFEC61C}" srcId="{0F1D8E09-8DA6-4B8D-8949-0937CFE43CF4}" destId="{F5A0148B-5121-4792-B070-8F39D5F3999F}" srcOrd="2" destOrd="0" parTransId="{A7074A75-F206-4E18-B8F6-0EBB5A98ACC4}" sibTransId="{398370BB-5241-42E5-AD74-3CDB411CAF2D}"/>
    <dgm:cxn modelId="{48AFFAEC-4325-4C8B-92FD-730606E9D09C}" type="presOf" srcId="{68F69A98-F9C4-4CAD-87CF-EF553BC9BC37}" destId="{5CA9C990-80B5-44B7-9D56-5C8BA01C3CA5}" srcOrd="1" destOrd="1" presId="urn:microsoft.com/office/officeart/2005/8/layout/hProcess4"/>
    <dgm:cxn modelId="{41AFA3D8-9AEB-46DB-B36D-A0C2F1E3D746}" type="presOf" srcId="{06E4DC2C-CED2-4559-809F-CA79AF77F5C0}" destId="{F2B064FD-C674-43A2-A297-050173210C32}" srcOrd="0" destOrd="1" presId="urn:microsoft.com/office/officeart/2005/8/layout/hProcess4"/>
    <dgm:cxn modelId="{F7AF6AD9-BF4F-45EF-B587-95A23F266C59}" type="presOf" srcId="{06E4DC2C-CED2-4559-809F-CA79AF77F5C0}" destId="{5E0AA3B4-758C-44D3-BE8C-3FDABFC1140E}" srcOrd="1" destOrd="1" presId="urn:microsoft.com/office/officeart/2005/8/layout/hProcess4"/>
    <dgm:cxn modelId="{34F2E7ED-8E3E-4E94-8969-979ED0A0A304}" type="presOf" srcId="{68F69A98-F9C4-4CAD-87CF-EF553BC9BC37}" destId="{097A2729-B81F-44B4-A388-15B1FC70F17A}" srcOrd="0" destOrd="1" presId="urn:microsoft.com/office/officeart/2005/8/layout/hProcess4"/>
    <dgm:cxn modelId="{B270DF19-3EEC-4075-A995-582CA8488B26}" srcId="{87DC3E64-C5FD-4350-8F18-CA3CF9EB5585}" destId="{0F1D8E09-8DA6-4B8D-8949-0937CFE43CF4}" srcOrd="2" destOrd="0" parTransId="{15760DA5-88AC-44FB-A255-6ABE21EB8A05}" sibTransId="{5433DA3D-7F62-4BD5-9875-1796AF8CA123}"/>
    <dgm:cxn modelId="{4D4804E7-31D9-4966-8A01-F1EAADAF9CCC}" srcId="{4AC45522-14F1-4F64-8910-C9E975CF5317}" destId="{16E11758-7F1F-4719-9A2A-170A9309C1D0}" srcOrd="1" destOrd="0" parTransId="{D45F8E1D-1451-4034-830B-08A448499990}" sibTransId="{505BA71A-DBBD-4D97-B684-C5B2955CDB00}"/>
    <dgm:cxn modelId="{704333D6-4C62-47C3-9A61-6185F53C5304}" type="presOf" srcId="{F2729D12-A5C8-4F6B-A58E-4AD97CE67F08}" destId="{0DBBBE3D-547C-49F6-9723-76F8CED67FDB}" srcOrd="1" destOrd="0" presId="urn:microsoft.com/office/officeart/2005/8/layout/hProcess4"/>
    <dgm:cxn modelId="{9990646F-1C42-483F-9F5A-DBDF00817A0D}" srcId="{53CB1065-FF35-4753-9FA7-8A416426D41B}" destId="{06E4DC2C-CED2-4559-809F-CA79AF77F5C0}" srcOrd="1" destOrd="0" parTransId="{5CE4BEEE-7900-4E73-A2DF-C82D423A9DC8}" sibTransId="{1BBD6B66-5C4C-40DA-92B8-1C75ED512D34}"/>
    <dgm:cxn modelId="{F214E990-DD09-4B6C-B3D2-C9CB62FDFF1E}" type="presOf" srcId="{F5A0148B-5121-4792-B070-8F39D5F3999F}" destId="{5CA9C990-80B5-44B7-9D56-5C8BA01C3CA5}" srcOrd="1" destOrd="2" presId="urn:microsoft.com/office/officeart/2005/8/layout/hProcess4"/>
    <dgm:cxn modelId="{0B99E507-A5FE-4F58-AE4F-42A2262F4C6D}" type="presOf" srcId="{F5A0148B-5121-4792-B070-8F39D5F3999F}" destId="{097A2729-B81F-44B4-A388-15B1FC70F17A}" srcOrd="0" destOrd="2" presId="urn:microsoft.com/office/officeart/2005/8/layout/hProcess4"/>
    <dgm:cxn modelId="{0B49189C-5408-4959-A8A6-FE458F45E8DF}" srcId="{0F1D8E09-8DA6-4B8D-8949-0937CFE43CF4}" destId="{0BDCF012-BF16-4415-86D3-93BDE137292E}" srcOrd="0" destOrd="0" parTransId="{4D668899-D6B9-4768-A4C9-A0FBB169E7B6}" sibTransId="{BBF270B1-8461-4456-9480-86FA6390C645}"/>
    <dgm:cxn modelId="{5E7A2989-5FFD-49AB-A70C-1AC770944225}" type="presOf" srcId="{4AC45522-14F1-4F64-8910-C9E975CF5317}" destId="{6771BF60-64CB-44E9-882E-67D062D7E3C6}" srcOrd="0" destOrd="0" presId="urn:microsoft.com/office/officeart/2005/8/layout/hProcess4"/>
    <dgm:cxn modelId="{F0532C5A-AADA-4FEA-8922-403F40D12DF4}" type="presOf" srcId="{53CB1065-FF35-4753-9FA7-8A416426D41B}" destId="{AC256649-9619-4BBD-8CDC-FA4B4434BF1B}" srcOrd="0" destOrd="0" presId="urn:microsoft.com/office/officeart/2005/8/layout/hProcess4"/>
    <dgm:cxn modelId="{300D21D1-6AEB-40D6-B8ED-05A4C945018A}" type="presOf" srcId="{887F5768-779C-4071-990D-63A1988112F2}" destId="{0DBBBE3D-547C-49F6-9723-76F8CED67FDB}" srcOrd="1" destOrd="2" presId="urn:microsoft.com/office/officeart/2005/8/layout/hProcess4"/>
    <dgm:cxn modelId="{F1D747D3-B27F-4A2C-8497-20D5D2C89F0E}" type="presOf" srcId="{329B020F-B620-44F6-BA4E-8F5B48C6CC07}" destId="{97C6AAF9-F102-4153-950E-79D9A6E794D0}" srcOrd="0" destOrd="4" presId="urn:microsoft.com/office/officeart/2005/8/layout/hProcess4"/>
    <dgm:cxn modelId="{E59AD331-0737-4CCD-B1FC-C665EBC7936C}" type="presOf" srcId="{16E11758-7F1F-4719-9A2A-170A9309C1D0}" destId="{97C6AAF9-F102-4153-950E-79D9A6E794D0}" srcOrd="0" destOrd="1" presId="urn:microsoft.com/office/officeart/2005/8/layout/hProcess4"/>
    <dgm:cxn modelId="{951E6CE2-F527-4270-80F7-B9895C61206F}" type="presOf" srcId="{16E11758-7F1F-4719-9A2A-170A9309C1D0}" destId="{0DBBBE3D-547C-49F6-9723-76F8CED67FDB}" srcOrd="1" destOrd="1" presId="urn:microsoft.com/office/officeart/2005/8/layout/hProcess4"/>
    <dgm:cxn modelId="{F0E4D410-3010-418C-B3AA-C4AE42DB056E}" type="presOf" srcId="{F188F0AE-C2A3-452B-B7C4-A5C88A213DBB}" destId="{0DBBBE3D-547C-49F6-9723-76F8CED67FDB}" srcOrd="1" destOrd="3" presId="urn:microsoft.com/office/officeart/2005/8/layout/hProcess4"/>
    <dgm:cxn modelId="{920D1689-B993-4BB9-9954-759C657180A3}" srcId="{4AC45522-14F1-4F64-8910-C9E975CF5317}" destId="{F188F0AE-C2A3-452B-B7C4-A5C88A213DBB}" srcOrd="3" destOrd="0" parTransId="{5E17C491-63C3-4733-8ED8-BFA019E9D20A}" sibTransId="{F31E2FC0-249F-4AB7-A746-73A6B3F626B0}"/>
    <dgm:cxn modelId="{524751AB-89CB-4934-ADDB-FA5CA4DEDF18}" type="presOf" srcId="{F2729D12-A5C8-4F6B-A58E-4AD97CE67F08}" destId="{97C6AAF9-F102-4153-950E-79D9A6E794D0}" srcOrd="0" destOrd="0" presId="urn:microsoft.com/office/officeart/2005/8/layout/hProcess4"/>
    <dgm:cxn modelId="{F0E53AD6-0C67-4AAA-A54F-22F68F7F382C}" srcId="{0F1D8E09-8DA6-4B8D-8949-0937CFE43CF4}" destId="{68F69A98-F9C4-4CAD-87CF-EF553BC9BC37}" srcOrd="1" destOrd="0" parTransId="{74E8C913-0584-44A3-9E3C-65520D5A1675}" sibTransId="{40664E2E-5639-4A88-98D6-FB28339B1A66}"/>
    <dgm:cxn modelId="{FB7614F0-48C8-46F3-A6B2-33C0A66869EB}" type="presOf" srcId="{AE534E23-D379-4262-A1E8-7A4C052F941F}" destId="{5E0AA3B4-758C-44D3-BE8C-3FDABFC1140E}" srcOrd="1" destOrd="0" presId="urn:microsoft.com/office/officeart/2005/8/layout/hProcess4"/>
    <dgm:cxn modelId="{6265E391-56EA-4607-A54A-9F21380C4653}" type="presOf" srcId="{F188F0AE-C2A3-452B-B7C4-A5C88A213DBB}" destId="{97C6AAF9-F102-4153-950E-79D9A6E794D0}" srcOrd="0" destOrd="3" presId="urn:microsoft.com/office/officeart/2005/8/layout/hProcess4"/>
    <dgm:cxn modelId="{77B1429F-A0BA-4109-8862-161244200DB6}" type="presOf" srcId="{AE534E23-D379-4262-A1E8-7A4C052F941F}" destId="{F2B064FD-C674-43A2-A297-050173210C32}" srcOrd="0" destOrd="0" presId="urn:microsoft.com/office/officeart/2005/8/layout/hProcess4"/>
    <dgm:cxn modelId="{E74B8996-B116-400B-A638-7A88F9ABF0E0}" srcId="{4AC45522-14F1-4F64-8910-C9E975CF5317}" destId="{F2729D12-A5C8-4F6B-A58E-4AD97CE67F08}" srcOrd="0" destOrd="0" parTransId="{8B9D1973-903A-4BD5-85CF-989FB88B79F0}" sibTransId="{F8159C70-D1D1-4352-8E60-890064B3E8F3}"/>
    <dgm:cxn modelId="{5537F83D-2851-4D40-85FC-8ED217774677}" type="presOf" srcId="{329B020F-B620-44F6-BA4E-8F5B48C6CC07}" destId="{0DBBBE3D-547C-49F6-9723-76F8CED67FDB}" srcOrd="1" destOrd="4" presId="urn:microsoft.com/office/officeart/2005/8/layout/hProcess4"/>
    <dgm:cxn modelId="{A2BF7CDB-9DEF-488C-AF4A-9DC8EFB1D61F}" srcId="{87DC3E64-C5FD-4350-8F18-CA3CF9EB5585}" destId="{53CB1065-FF35-4753-9FA7-8A416426D41B}" srcOrd="0" destOrd="0" parTransId="{429DF898-C455-41FE-8DE9-03C9B0382B47}" sibTransId="{5B4E1585-2185-412C-8724-70F098AE2AFF}"/>
    <dgm:cxn modelId="{BCFB78FD-77A5-4419-815D-D17E78E40D1A}" srcId="{4AC45522-14F1-4F64-8910-C9E975CF5317}" destId="{887F5768-779C-4071-990D-63A1988112F2}" srcOrd="2" destOrd="0" parTransId="{69685CDB-45B2-48A9-9B9F-376B23D8E98C}" sibTransId="{182CF336-852A-4FE5-928A-6ABCD7F16049}"/>
    <dgm:cxn modelId="{7F896A39-AA40-4C4D-85B1-6893EDD6C789}" type="presOf" srcId="{887F5768-779C-4071-990D-63A1988112F2}" destId="{97C6AAF9-F102-4153-950E-79D9A6E794D0}" srcOrd="0" destOrd="2" presId="urn:microsoft.com/office/officeart/2005/8/layout/hProcess4"/>
    <dgm:cxn modelId="{913FA4F9-574F-4263-9A88-BAF47C32FB97}" type="presOf" srcId="{87DC3E64-C5FD-4350-8F18-CA3CF9EB5585}" destId="{214E877E-D5D4-43BE-93A4-92B35F947447}" srcOrd="0" destOrd="0" presId="urn:microsoft.com/office/officeart/2005/8/layout/hProcess4"/>
    <dgm:cxn modelId="{B209EFD8-86F9-4585-933F-CB7E78412C95}" srcId="{53CB1065-FF35-4753-9FA7-8A416426D41B}" destId="{AE534E23-D379-4262-A1E8-7A4C052F941F}" srcOrd="0" destOrd="0" parTransId="{215245C5-6669-4F83-AE02-3E80F11AED70}" sibTransId="{B8BD32E2-99E2-4A2C-BC92-10DB64629082}"/>
    <dgm:cxn modelId="{7FAFEBA7-C324-41C1-B130-63F190C9EA54}" type="presOf" srcId="{10322844-5EBD-47AD-BE67-9CA65ACB3550}" destId="{CB8EB760-F8B6-44A0-B14A-675BDF1DE16A}" srcOrd="0" destOrd="0" presId="urn:microsoft.com/office/officeart/2005/8/layout/hProcess4"/>
    <dgm:cxn modelId="{1A2A5959-5681-4F3E-8E61-F0E5E16F853E}" type="presOf" srcId="{0BDCF012-BF16-4415-86D3-93BDE137292E}" destId="{097A2729-B81F-44B4-A388-15B1FC70F17A}" srcOrd="0" destOrd="0" presId="urn:microsoft.com/office/officeart/2005/8/layout/hProcess4"/>
    <dgm:cxn modelId="{6CB0BAEE-28BC-48E1-AE64-88C7E9B40608}" srcId="{4AC45522-14F1-4F64-8910-C9E975CF5317}" destId="{329B020F-B620-44F6-BA4E-8F5B48C6CC07}" srcOrd="4" destOrd="0" parTransId="{ACAB9921-64EC-4625-9F4C-55D0888C67B1}" sibTransId="{62343A1E-527E-4E49-9E52-8780AAB3DDB6}"/>
    <dgm:cxn modelId="{FA03EB9A-73F5-498A-BDBD-8013EEF0D22C}" type="presOf" srcId="{0F1D8E09-8DA6-4B8D-8949-0937CFE43CF4}" destId="{215C0097-6134-48FE-90FE-454E9945DBA2}" srcOrd="0" destOrd="0" presId="urn:microsoft.com/office/officeart/2005/8/layout/hProcess4"/>
    <dgm:cxn modelId="{14FDCC67-62BA-4E82-B075-D7CF3F00E063}" srcId="{87DC3E64-C5FD-4350-8F18-CA3CF9EB5585}" destId="{4AC45522-14F1-4F64-8910-C9E975CF5317}" srcOrd="1" destOrd="0" parTransId="{B1C4DCA6-8E2A-4BD5-AAD5-8085CFA16366}" sibTransId="{10322844-5EBD-47AD-BE67-9CA65ACB3550}"/>
    <dgm:cxn modelId="{8468264C-4920-47C1-8504-DD547393219E}" type="presOf" srcId="{5B4E1585-2185-412C-8724-70F098AE2AFF}" destId="{999F4078-87D3-4F70-8953-B91878A2BEDA}" srcOrd="0" destOrd="0" presId="urn:microsoft.com/office/officeart/2005/8/layout/hProcess4"/>
    <dgm:cxn modelId="{60912F61-EA58-4DE9-99A6-AC0114FEA118}" type="presParOf" srcId="{214E877E-D5D4-43BE-93A4-92B35F947447}" destId="{A150FD79-C720-4D70-91F0-AE6C9FBA11A8}" srcOrd="0" destOrd="0" presId="urn:microsoft.com/office/officeart/2005/8/layout/hProcess4"/>
    <dgm:cxn modelId="{6F2148BF-9F6D-4F2A-8AED-AD23867C5B23}" type="presParOf" srcId="{214E877E-D5D4-43BE-93A4-92B35F947447}" destId="{D9AC923A-8AFB-4D63-9095-4640FE05F5F5}" srcOrd="1" destOrd="0" presId="urn:microsoft.com/office/officeart/2005/8/layout/hProcess4"/>
    <dgm:cxn modelId="{3A79748E-1AC7-42D0-8931-CA059A1E0A65}" type="presParOf" srcId="{214E877E-D5D4-43BE-93A4-92B35F947447}" destId="{F0EC9F90-A262-43FC-A13D-AA17516090B7}" srcOrd="2" destOrd="0" presId="urn:microsoft.com/office/officeart/2005/8/layout/hProcess4"/>
    <dgm:cxn modelId="{AEA48BBC-8E90-4E6E-92F1-3DDDAE2C571A}" type="presParOf" srcId="{F0EC9F90-A262-43FC-A13D-AA17516090B7}" destId="{C8D593F1-57AC-44B9-81BB-05A628D8EB1F}" srcOrd="0" destOrd="0" presId="urn:microsoft.com/office/officeart/2005/8/layout/hProcess4"/>
    <dgm:cxn modelId="{A3C0C3AC-9E19-44A0-A757-15531800327E}" type="presParOf" srcId="{C8D593F1-57AC-44B9-81BB-05A628D8EB1F}" destId="{28093CBD-C28D-451E-B0B8-1B78A43C46EE}" srcOrd="0" destOrd="0" presId="urn:microsoft.com/office/officeart/2005/8/layout/hProcess4"/>
    <dgm:cxn modelId="{C619D3EC-4E06-4529-AFD4-58A7DEA15BC4}" type="presParOf" srcId="{C8D593F1-57AC-44B9-81BB-05A628D8EB1F}" destId="{F2B064FD-C674-43A2-A297-050173210C32}" srcOrd="1" destOrd="0" presId="urn:microsoft.com/office/officeart/2005/8/layout/hProcess4"/>
    <dgm:cxn modelId="{B0EFC9FA-79E2-4EF9-B1E7-569D5938FD49}" type="presParOf" srcId="{C8D593F1-57AC-44B9-81BB-05A628D8EB1F}" destId="{5E0AA3B4-758C-44D3-BE8C-3FDABFC1140E}" srcOrd="2" destOrd="0" presId="urn:microsoft.com/office/officeart/2005/8/layout/hProcess4"/>
    <dgm:cxn modelId="{A2D3538C-481A-49FC-8ED3-EB6CFA5E28F3}" type="presParOf" srcId="{C8D593F1-57AC-44B9-81BB-05A628D8EB1F}" destId="{AC256649-9619-4BBD-8CDC-FA4B4434BF1B}" srcOrd="3" destOrd="0" presId="urn:microsoft.com/office/officeart/2005/8/layout/hProcess4"/>
    <dgm:cxn modelId="{2BB34BC9-529D-4EA3-B0AF-909356FB4961}" type="presParOf" srcId="{C8D593F1-57AC-44B9-81BB-05A628D8EB1F}" destId="{7C66CC8A-B4BF-4CDE-A090-BF8930E42BDD}" srcOrd="4" destOrd="0" presId="urn:microsoft.com/office/officeart/2005/8/layout/hProcess4"/>
    <dgm:cxn modelId="{78CE9FA2-94B7-4BB2-9C5F-F04CD7C4AD95}" type="presParOf" srcId="{F0EC9F90-A262-43FC-A13D-AA17516090B7}" destId="{999F4078-87D3-4F70-8953-B91878A2BEDA}" srcOrd="1" destOrd="0" presId="urn:microsoft.com/office/officeart/2005/8/layout/hProcess4"/>
    <dgm:cxn modelId="{0BD64CE5-84A8-47C7-9816-CDFF8747F6A6}" type="presParOf" srcId="{F0EC9F90-A262-43FC-A13D-AA17516090B7}" destId="{784ACEBC-4402-44DF-B7ED-226B9C7F97F2}" srcOrd="2" destOrd="0" presId="urn:microsoft.com/office/officeart/2005/8/layout/hProcess4"/>
    <dgm:cxn modelId="{9D642461-4524-4498-BB61-B465226CF1D0}" type="presParOf" srcId="{784ACEBC-4402-44DF-B7ED-226B9C7F97F2}" destId="{82E4BB0C-A6C4-44A4-B031-EA30CF8A28CD}" srcOrd="0" destOrd="0" presId="urn:microsoft.com/office/officeart/2005/8/layout/hProcess4"/>
    <dgm:cxn modelId="{298E8542-01D8-4A71-963A-EF5BD024799C}" type="presParOf" srcId="{784ACEBC-4402-44DF-B7ED-226B9C7F97F2}" destId="{97C6AAF9-F102-4153-950E-79D9A6E794D0}" srcOrd="1" destOrd="0" presId="urn:microsoft.com/office/officeart/2005/8/layout/hProcess4"/>
    <dgm:cxn modelId="{222C6FD4-EBA2-4E8E-87D0-D17C42FC30A5}" type="presParOf" srcId="{784ACEBC-4402-44DF-B7ED-226B9C7F97F2}" destId="{0DBBBE3D-547C-49F6-9723-76F8CED67FDB}" srcOrd="2" destOrd="0" presId="urn:microsoft.com/office/officeart/2005/8/layout/hProcess4"/>
    <dgm:cxn modelId="{045A679B-AC9F-435A-ABEF-CDCDBC33D4D6}" type="presParOf" srcId="{784ACEBC-4402-44DF-B7ED-226B9C7F97F2}" destId="{6771BF60-64CB-44E9-882E-67D062D7E3C6}" srcOrd="3" destOrd="0" presId="urn:microsoft.com/office/officeart/2005/8/layout/hProcess4"/>
    <dgm:cxn modelId="{2D2B43F3-6B7A-4A07-83BB-3A393527DE96}" type="presParOf" srcId="{784ACEBC-4402-44DF-B7ED-226B9C7F97F2}" destId="{BDC5983D-FB89-45BB-9004-5CFFBEE54250}" srcOrd="4" destOrd="0" presId="urn:microsoft.com/office/officeart/2005/8/layout/hProcess4"/>
    <dgm:cxn modelId="{2B13BCFA-0F04-43A9-99FD-F80FBA5D50E1}" type="presParOf" srcId="{F0EC9F90-A262-43FC-A13D-AA17516090B7}" destId="{CB8EB760-F8B6-44A0-B14A-675BDF1DE16A}" srcOrd="3" destOrd="0" presId="urn:microsoft.com/office/officeart/2005/8/layout/hProcess4"/>
    <dgm:cxn modelId="{415433DA-6DB6-4016-A3E4-5031594200E9}" type="presParOf" srcId="{F0EC9F90-A262-43FC-A13D-AA17516090B7}" destId="{FB630A4C-FFCA-4A51-B6C2-CAE518BD004B}" srcOrd="4" destOrd="0" presId="urn:microsoft.com/office/officeart/2005/8/layout/hProcess4"/>
    <dgm:cxn modelId="{03D4C9EC-5E1A-481C-80A9-87A8386BB8F0}" type="presParOf" srcId="{FB630A4C-FFCA-4A51-B6C2-CAE518BD004B}" destId="{04FE1363-C801-45D3-9483-80D7D4E9C9FD}" srcOrd="0" destOrd="0" presId="urn:microsoft.com/office/officeart/2005/8/layout/hProcess4"/>
    <dgm:cxn modelId="{BCE5D5C5-2B3D-4773-8A37-ED3B51EDB5BE}" type="presParOf" srcId="{FB630A4C-FFCA-4A51-B6C2-CAE518BD004B}" destId="{097A2729-B81F-44B4-A388-15B1FC70F17A}" srcOrd="1" destOrd="0" presId="urn:microsoft.com/office/officeart/2005/8/layout/hProcess4"/>
    <dgm:cxn modelId="{708BBC48-8B91-49ED-9B31-76001ABFF582}" type="presParOf" srcId="{FB630A4C-FFCA-4A51-B6C2-CAE518BD004B}" destId="{5CA9C990-80B5-44B7-9D56-5C8BA01C3CA5}" srcOrd="2" destOrd="0" presId="urn:microsoft.com/office/officeart/2005/8/layout/hProcess4"/>
    <dgm:cxn modelId="{ADEB11CE-9410-4CDB-88D8-15FE8DC10631}" type="presParOf" srcId="{FB630A4C-FFCA-4A51-B6C2-CAE518BD004B}" destId="{215C0097-6134-48FE-90FE-454E9945DBA2}" srcOrd="3" destOrd="0" presId="urn:microsoft.com/office/officeart/2005/8/layout/hProcess4"/>
    <dgm:cxn modelId="{EFB0CB29-CE10-42B1-8B01-C54B5E675BFC}" type="presParOf" srcId="{FB630A4C-FFCA-4A51-B6C2-CAE518BD004B}" destId="{F58017D8-4255-4595-B59D-7F68FF1E53B4}" srcOrd="4" destOrd="0" presId="urn:microsoft.com/office/officeart/2005/8/layout/hProcess4"/>
  </dgm:cxnLst>
  <dgm:bg/>
  <dgm:whole/>
</dgm:dataModel>
</file>

<file path=ppt/diagrams/data5.xml><?xml version="1.0" encoding="utf-8"?>
<dgm:dataModel xmlns:dgm="http://schemas.openxmlformats.org/drawingml/2006/diagram" xmlns:a="http://schemas.openxmlformats.org/drawingml/2006/main">
  <dgm:ptLst>
    <dgm:pt modelId="{1623D196-ECF2-4EE3-B3B9-390DABC551C8}" type="doc">
      <dgm:prSet loTypeId="urn:microsoft.com/office/officeart/2005/8/layout/hChevron3" loCatId="process" qsTypeId="urn:microsoft.com/office/officeart/2005/8/quickstyle/3d7" qsCatId="3D" csTypeId="urn:microsoft.com/office/officeart/2005/8/colors/colorful2" csCatId="colorful" phldr="1"/>
      <dgm:spPr/>
    </dgm:pt>
    <dgm:pt modelId="{FF625CBC-07A1-4BE3-995A-78504EE0E995}">
      <dgm:prSet phldrT="[文本]"/>
      <dgm:spPr/>
      <dgm:t>
        <a:bodyPr/>
        <a:lstStyle/>
        <a:p>
          <a:r>
            <a:rPr lang="en-US" altLang="en-US" dirty="0" smtClean="0"/>
            <a:t>Ⅰ</a:t>
          </a:r>
          <a:r>
            <a:rPr lang="zh-CN" altLang="en-US" dirty="0" smtClean="0"/>
            <a:t>类问题</a:t>
          </a:r>
          <a:endParaRPr lang="zh-CN" altLang="en-US" dirty="0"/>
        </a:p>
      </dgm:t>
    </dgm:pt>
    <dgm:pt modelId="{FE838039-3445-41EE-ACE0-029C5BBF1D82}" type="parTrans" cxnId="{D21418E6-52BF-45B5-8944-13BF2FCC0918}">
      <dgm:prSet/>
      <dgm:spPr/>
      <dgm:t>
        <a:bodyPr/>
        <a:lstStyle/>
        <a:p>
          <a:endParaRPr lang="zh-CN" altLang="en-US"/>
        </a:p>
      </dgm:t>
    </dgm:pt>
    <dgm:pt modelId="{B479E80C-71E4-4052-810C-2EDEC7528278}" type="sibTrans" cxnId="{D21418E6-52BF-45B5-8944-13BF2FCC0918}">
      <dgm:prSet/>
      <dgm:spPr/>
      <dgm:t>
        <a:bodyPr/>
        <a:lstStyle/>
        <a:p>
          <a:endParaRPr lang="zh-CN" altLang="en-US"/>
        </a:p>
      </dgm:t>
    </dgm:pt>
    <dgm:pt modelId="{A8162044-C8C4-4E33-9515-DA6F08883889}">
      <dgm:prSet phldrT="[文本]"/>
      <dgm:spPr/>
      <dgm:t>
        <a:bodyPr/>
        <a:lstStyle/>
        <a:p>
          <a:r>
            <a:rPr lang="en-US" altLang="en-US" dirty="0" smtClean="0"/>
            <a:t>Ⅱ</a:t>
          </a:r>
          <a:r>
            <a:rPr lang="zh-CN" altLang="en-US" dirty="0" smtClean="0"/>
            <a:t>类问题</a:t>
          </a:r>
          <a:endParaRPr lang="zh-CN" altLang="en-US" dirty="0"/>
        </a:p>
      </dgm:t>
    </dgm:pt>
    <dgm:pt modelId="{F9BB9A8D-C2A7-4CA4-B7B0-923E7AD5F49C}" type="parTrans" cxnId="{456BB9EF-F4ED-44EC-AA41-3096FB81FDE0}">
      <dgm:prSet/>
      <dgm:spPr/>
      <dgm:t>
        <a:bodyPr/>
        <a:lstStyle/>
        <a:p>
          <a:endParaRPr lang="zh-CN" altLang="en-US"/>
        </a:p>
      </dgm:t>
    </dgm:pt>
    <dgm:pt modelId="{8E950B79-1847-492A-8B82-3BC27566C8C2}" type="sibTrans" cxnId="{456BB9EF-F4ED-44EC-AA41-3096FB81FDE0}">
      <dgm:prSet/>
      <dgm:spPr/>
      <dgm:t>
        <a:bodyPr/>
        <a:lstStyle/>
        <a:p>
          <a:endParaRPr lang="zh-CN" altLang="en-US"/>
        </a:p>
      </dgm:t>
    </dgm:pt>
    <dgm:pt modelId="{65D4330A-A8B2-4F43-B4A0-3B9EF0574F62}">
      <dgm:prSet phldrT="[文本]"/>
      <dgm:spPr/>
      <dgm:t>
        <a:bodyPr/>
        <a:lstStyle/>
        <a:p>
          <a:r>
            <a:rPr lang="en-US" altLang="en-US" dirty="0" smtClean="0"/>
            <a:t>Ⅲ</a:t>
          </a:r>
          <a:r>
            <a:rPr lang="zh-CN" altLang="en-US" dirty="0" smtClean="0"/>
            <a:t>类问题</a:t>
          </a:r>
          <a:endParaRPr lang="zh-CN" altLang="en-US" dirty="0"/>
        </a:p>
      </dgm:t>
    </dgm:pt>
    <dgm:pt modelId="{AF04FEF6-754E-4AA3-83C5-9F218BADFC8F}" type="parTrans" cxnId="{EF7AC38E-01C2-4DD4-BC81-DB71A1260620}">
      <dgm:prSet/>
      <dgm:spPr/>
      <dgm:t>
        <a:bodyPr/>
        <a:lstStyle/>
        <a:p>
          <a:endParaRPr lang="zh-CN" altLang="en-US"/>
        </a:p>
      </dgm:t>
    </dgm:pt>
    <dgm:pt modelId="{85AF3DA1-F1EB-4F59-9809-FF7D907EC7CB}" type="sibTrans" cxnId="{EF7AC38E-01C2-4DD4-BC81-DB71A1260620}">
      <dgm:prSet/>
      <dgm:spPr/>
      <dgm:t>
        <a:bodyPr/>
        <a:lstStyle/>
        <a:p>
          <a:endParaRPr lang="zh-CN" altLang="en-US"/>
        </a:p>
      </dgm:t>
    </dgm:pt>
    <dgm:pt modelId="{533FCDCC-5267-4F13-88D4-9ACEE7DC3B90}" type="pres">
      <dgm:prSet presAssocID="{1623D196-ECF2-4EE3-B3B9-390DABC551C8}" presName="Name0" presStyleCnt="0">
        <dgm:presLayoutVars>
          <dgm:dir/>
          <dgm:resizeHandles val="exact"/>
        </dgm:presLayoutVars>
      </dgm:prSet>
      <dgm:spPr/>
    </dgm:pt>
    <dgm:pt modelId="{7A8663C9-23FE-4C9F-BDE1-00CF0BA5B395}" type="pres">
      <dgm:prSet presAssocID="{FF625CBC-07A1-4BE3-995A-78504EE0E995}" presName="parTxOnly" presStyleLbl="node1" presStyleIdx="0" presStyleCnt="3">
        <dgm:presLayoutVars>
          <dgm:bulletEnabled val="1"/>
        </dgm:presLayoutVars>
      </dgm:prSet>
      <dgm:spPr/>
      <dgm:t>
        <a:bodyPr/>
        <a:lstStyle/>
        <a:p>
          <a:endParaRPr lang="zh-CN" altLang="en-US"/>
        </a:p>
      </dgm:t>
    </dgm:pt>
    <dgm:pt modelId="{612B31C6-B5D0-43AB-ABFD-92604A598F98}" type="pres">
      <dgm:prSet presAssocID="{B479E80C-71E4-4052-810C-2EDEC7528278}" presName="parSpace" presStyleCnt="0"/>
      <dgm:spPr/>
    </dgm:pt>
    <dgm:pt modelId="{3EFBF7EE-3CBA-43A0-96FD-55A60F88BC0A}" type="pres">
      <dgm:prSet presAssocID="{A8162044-C8C4-4E33-9515-DA6F08883889}" presName="parTxOnly" presStyleLbl="node1" presStyleIdx="1" presStyleCnt="3">
        <dgm:presLayoutVars>
          <dgm:bulletEnabled val="1"/>
        </dgm:presLayoutVars>
      </dgm:prSet>
      <dgm:spPr/>
      <dgm:t>
        <a:bodyPr/>
        <a:lstStyle/>
        <a:p>
          <a:endParaRPr lang="zh-CN" altLang="en-US"/>
        </a:p>
      </dgm:t>
    </dgm:pt>
    <dgm:pt modelId="{7C0A4F93-A817-4A5D-B090-F98C93DE72E9}" type="pres">
      <dgm:prSet presAssocID="{8E950B79-1847-492A-8B82-3BC27566C8C2}" presName="parSpace" presStyleCnt="0"/>
      <dgm:spPr/>
    </dgm:pt>
    <dgm:pt modelId="{5E764B84-CD0E-451C-BCE3-E53EA708DBD8}" type="pres">
      <dgm:prSet presAssocID="{65D4330A-A8B2-4F43-B4A0-3B9EF0574F62}" presName="parTxOnly" presStyleLbl="node1" presStyleIdx="2" presStyleCnt="3">
        <dgm:presLayoutVars>
          <dgm:bulletEnabled val="1"/>
        </dgm:presLayoutVars>
      </dgm:prSet>
      <dgm:spPr/>
      <dgm:t>
        <a:bodyPr/>
        <a:lstStyle/>
        <a:p>
          <a:endParaRPr lang="zh-CN" altLang="en-US"/>
        </a:p>
      </dgm:t>
    </dgm:pt>
  </dgm:ptLst>
  <dgm:cxnLst>
    <dgm:cxn modelId="{639A1FC7-77D7-47EC-AD6A-8AC1958045C2}" type="presOf" srcId="{FF625CBC-07A1-4BE3-995A-78504EE0E995}" destId="{7A8663C9-23FE-4C9F-BDE1-00CF0BA5B395}" srcOrd="0" destOrd="0" presId="urn:microsoft.com/office/officeart/2005/8/layout/hChevron3"/>
    <dgm:cxn modelId="{456BB9EF-F4ED-44EC-AA41-3096FB81FDE0}" srcId="{1623D196-ECF2-4EE3-B3B9-390DABC551C8}" destId="{A8162044-C8C4-4E33-9515-DA6F08883889}" srcOrd="1" destOrd="0" parTransId="{F9BB9A8D-C2A7-4CA4-B7B0-923E7AD5F49C}" sibTransId="{8E950B79-1847-492A-8B82-3BC27566C8C2}"/>
    <dgm:cxn modelId="{D21418E6-52BF-45B5-8944-13BF2FCC0918}" srcId="{1623D196-ECF2-4EE3-B3B9-390DABC551C8}" destId="{FF625CBC-07A1-4BE3-995A-78504EE0E995}" srcOrd="0" destOrd="0" parTransId="{FE838039-3445-41EE-ACE0-029C5BBF1D82}" sibTransId="{B479E80C-71E4-4052-810C-2EDEC7528278}"/>
    <dgm:cxn modelId="{41FC3EAF-8F95-491E-8A16-517B1C505A38}" type="presOf" srcId="{A8162044-C8C4-4E33-9515-DA6F08883889}" destId="{3EFBF7EE-3CBA-43A0-96FD-55A60F88BC0A}" srcOrd="0" destOrd="0" presId="urn:microsoft.com/office/officeart/2005/8/layout/hChevron3"/>
    <dgm:cxn modelId="{4221485B-E9CB-4209-8943-D31D34578D19}" type="presOf" srcId="{65D4330A-A8B2-4F43-B4A0-3B9EF0574F62}" destId="{5E764B84-CD0E-451C-BCE3-E53EA708DBD8}" srcOrd="0" destOrd="0" presId="urn:microsoft.com/office/officeart/2005/8/layout/hChevron3"/>
    <dgm:cxn modelId="{CAF5F781-5355-42F9-B043-5B144086270E}" type="presOf" srcId="{1623D196-ECF2-4EE3-B3B9-390DABC551C8}" destId="{533FCDCC-5267-4F13-88D4-9ACEE7DC3B90}" srcOrd="0" destOrd="0" presId="urn:microsoft.com/office/officeart/2005/8/layout/hChevron3"/>
    <dgm:cxn modelId="{EF7AC38E-01C2-4DD4-BC81-DB71A1260620}" srcId="{1623D196-ECF2-4EE3-B3B9-390DABC551C8}" destId="{65D4330A-A8B2-4F43-B4A0-3B9EF0574F62}" srcOrd="2" destOrd="0" parTransId="{AF04FEF6-754E-4AA3-83C5-9F218BADFC8F}" sibTransId="{85AF3DA1-F1EB-4F59-9809-FF7D907EC7CB}"/>
    <dgm:cxn modelId="{D236CD17-1452-465F-B9E0-92EC02AD8987}" type="presParOf" srcId="{533FCDCC-5267-4F13-88D4-9ACEE7DC3B90}" destId="{7A8663C9-23FE-4C9F-BDE1-00CF0BA5B395}" srcOrd="0" destOrd="0" presId="urn:microsoft.com/office/officeart/2005/8/layout/hChevron3"/>
    <dgm:cxn modelId="{A81D2EE1-3F10-49F6-885B-CA2AA0C8BEBE}" type="presParOf" srcId="{533FCDCC-5267-4F13-88D4-9ACEE7DC3B90}" destId="{612B31C6-B5D0-43AB-ABFD-92604A598F98}" srcOrd="1" destOrd="0" presId="urn:microsoft.com/office/officeart/2005/8/layout/hChevron3"/>
    <dgm:cxn modelId="{A8DB1AB8-D341-45FF-AFD4-4E5715AB4A26}" type="presParOf" srcId="{533FCDCC-5267-4F13-88D4-9ACEE7DC3B90}" destId="{3EFBF7EE-3CBA-43A0-96FD-55A60F88BC0A}" srcOrd="2" destOrd="0" presId="urn:microsoft.com/office/officeart/2005/8/layout/hChevron3"/>
    <dgm:cxn modelId="{651205ED-9BC6-4EF0-8086-E5CF8C1C0485}" type="presParOf" srcId="{533FCDCC-5267-4F13-88D4-9ACEE7DC3B90}" destId="{7C0A4F93-A817-4A5D-B090-F98C93DE72E9}" srcOrd="3" destOrd="0" presId="urn:microsoft.com/office/officeart/2005/8/layout/hChevron3"/>
    <dgm:cxn modelId="{88D1CCDF-F56B-4526-A45C-044E2CAB0F15}" type="presParOf" srcId="{533FCDCC-5267-4F13-88D4-9ACEE7DC3B90}" destId="{5E764B84-CD0E-451C-BCE3-E53EA708DBD8}" srcOrd="4" destOrd="0" presId="urn:microsoft.com/office/officeart/2005/8/layout/hChevron3"/>
  </dgm:cxnLst>
  <dgm:bg/>
  <dgm:whole/>
</dgm:dataModel>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2012/3/4</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2012/3/4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2012/3/4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2012/3/4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2012/3/4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2012/3/4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2012/3/4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2012/3/4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2012/3/4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2012/3/4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2012/3/4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2012/3/4</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diagramLayout" Target="../diagrams/layout4.xml"/><Relationship Id="rId7" Type="http://schemas.openxmlformats.org/officeDocument/2006/relationships/diagramLayout" Target="../diagrams/layout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openxmlformats.org/officeDocument/2006/relationships/diagramData" Target="../diagrams/data5.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Colors" Target="../diagrams/colors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www.autohome.com.cn/compare/spec_compare.aspx" TargetMode="External"/><Relationship Id="rId7" Type="http://schemas.openxmlformats.org/officeDocument/2006/relationships/diagramColors" Target="../diagrams/colors2.xml"/><Relationship Id="rId2" Type="http://schemas.openxmlformats.org/officeDocument/2006/relationships/hyperlink" Target="http://car.bitauto.com/chexingduibi/" TargetMode="Externa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371600" y="2214554"/>
            <a:ext cx="7772400" cy="1470025"/>
          </a:xfrm>
          <a:ln>
            <a:noFill/>
          </a:ln>
        </p:spPr>
        <p:txBody>
          <a:bodyPr>
            <a:normAutofit/>
          </a:bodyPr>
          <a:lstStyle/>
          <a:p>
            <a:r>
              <a:rPr lang="zh-CN" altLang="en-US" dirty="0" smtClean="0"/>
              <a:t>关于“易车网”与“汽车之家”</a:t>
            </a:r>
            <a:r>
              <a:rPr lang="zh-CN" altLang="en-US" sz="4400" b="1" dirty="0" smtClean="0">
                <a:solidFill>
                  <a:schemeClr val="tx2">
                    <a:lumMod val="75000"/>
                    <a:lumOff val="25000"/>
                  </a:schemeClr>
                </a:solidFill>
              </a:rPr>
              <a:t>车型对比</a:t>
            </a:r>
            <a:r>
              <a:rPr lang="zh-CN" altLang="en-US" dirty="0" smtClean="0"/>
              <a:t>功能页的竞品分析</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14414" y="214291"/>
          <a:ext cx="7715303" cy="6501777"/>
        </p:xfrm>
        <a:graphic>
          <a:graphicData uri="http://schemas.openxmlformats.org/drawingml/2006/table">
            <a:tbl>
              <a:tblPr firstRow="1" bandRow="1">
                <a:tableStyleId>{5C22544A-7EE6-4342-B048-85BDC9FD1C3A}</a:tableStyleId>
              </a:tblPr>
              <a:tblGrid>
                <a:gridCol w="609709"/>
                <a:gridCol w="1024455"/>
                <a:gridCol w="3141976"/>
                <a:gridCol w="2939163"/>
              </a:tblGrid>
              <a:tr h="439277">
                <a:tc>
                  <a:txBody>
                    <a:bodyPr/>
                    <a:lstStyle/>
                    <a:p>
                      <a:pPr algn="ctr">
                        <a:lnSpc>
                          <a:spcPct val="150000"/>
                        </a:lnSpc>
                        <a:spcAft>
                          <a:spcPts val="0"/>
                        </a:spcAft>
                      </a:pPr>
                      <a:r>
                        <a:rPr lang="zh-CN" sz="1600" kern="100" dirty="0">
                          <a:latin typeface="Calibri"/>
                          <a:ea typeface="宋体"/>
                          <a:cs typeface="Times New Roman"/>
                        </a:rPr>
                        <a:t>编号</a:t>
                      </a:r>
                    </a:p>
                  </a:txBody>
                  <a:tcPr marL="68580" marR="68580" marT="0" marB="0"/>
                </a:tc>
                <a:tc>
                  <a:txBody>
                    <a:bodyPr/>
                    <a:lstStyle/>
                    <a:p>
                      <a:pPr algn="ctr">
                        <a:lnSpc>
                          <a:spcPct val="150000"/>
                        </a:lnSpc>
                        <a:spcAft>
                          <a:spcPts val="0"/>
                        </a:spcAft>
                      </a:pPr>
                      <a:endParaRPr lang="en-US" sz="1600" kern="100" dirty="0">
                        <a:latin typeface="宋体"/>
                        <a:ea typeface="宋体"/>
                        <a:cs typeface="Times New Roman"/>
                      </a:endParaRPr>
                    </a:p>
                  </a:txBody>
                  <a:tcPr marL="68580" marR="68580" marT="0" marB="0"/>
                </a:tc>
                <a:tc>
                  <a:txBody>
                    <a:bodyPr/>
                    <a:lstStyle/>
                    <a:p>
                      <a:pPr algn="ctr">
                        <a:lnSpc>
                          <a:spcPct val="150000"/>
                        </a:lnSpc>
                        <a:spcAft>
                          <a:spcPts val="0"/>
                        </a:spcAft>
                      </a:pPr>
                      <a:r>
                        <a:rPr lang="zh-CN" sz="1600" kern="100" dirty="0">
                          <a:latin typeface="Calibri"/>
                          <a:ea typeface="宋体"/>
                          <a:cs typeface="Times New Roman"/>
                        </a:rPr>
                        <a:t>不同点</a:t>
                      </a:r>
                    </a:p>
                  </a:txBody>
                  <a:tcPr marL="68580" marR="68580" marT="0" marB="0"/>
                </a:tc>
                <a:tc>
                  <a:txBody>
                    <a:bodyPr/>
                    <a:lstStyle/>
                    <a:p>
                      <a:pPr algn="ctr">
                        <a:lnSpc>
                          <a:spcPct val="150000"/>
                        </a:lnSpc>
                        <a:spcAft>
                          <a:spcPts val="0"/>
                        </a:spcAft>
                      </a:pPr>
                      <a:r>
                        <a:rPr lang="zh-CN" sz="1600" kern="100" dirty="0">
                          <a:latin typeface="Calibri"/>
                          <a:ea typeface="宋体"/>
                          <a:cs typeface="Times New Roman"/>
                        </a:rPr>
                        <a:t>主观评价</a:t>
                      </a:r>
                    </a:p>
                  </a:txBody>
                  <a:tcPr marL="68580" marR="68580" marT="0" marB="0"/>
                </a:tc>
              </a:tr>
              <a:tr h="1016535">
                <a:tc rowSpan="2">
                  <a:txBody>
                    <a:bodyPr/>
                    <a:lstStyle/>
                    <a:p>
                      <a:pPr algn="just">
                        <a:spcAft>
                          <a:spcPts val="0"/>
                        </a:spcAft>
                      </a:pPr>
                      <a:r>
                        <a:rPr lang="en-US" sz="1600" kern="100" dirty="0">
                          <a:latin typeface="宋体"/>
                          <a:ea typeface="宋体"/>
                          <a:cs typeface="Times New Roman"/>
                        </a:rPr>
                        <a:t>1</a:t>
                      </a:r>
                      <a:endParaRPr lang="zh-CN" sz="1600" kern="100" dirty="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易车网</a:t>
                      </a: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分为车型对比、图片对比、口碑对比、评测对比、口碑报告对比</a:t>
                      </a:r>
                      <a:r>
                        <a:rPr lang="en-US" sz="1600" kern="100" dirty="0">
                          <a:latin typeface="Calibri"/>
                          <a:ea typeface="宋体"/>
                          <a:cs typeface="Times New Roman"/>
                        </a:rPr>
                        <a:t>5</a:t>
                      </a:r>
                      <a:r>
                        <a:rPr lang="zh-CN" sz="1600" kern="100" dirty="0">
                          <a:latin typeface="Calibri"/>
                          <a:ea typeface="宋体"/>
                          <a:cs typeface="Times New Roman"/>
                        </a:rPr>
                        <a:t>个功能</a:t>
                      </a:r>
                    </a:p>
                  </a:txBody>
                  <a:tcPr marL="68580" marR="68580" marT="0" marB="0"/>
                </a:tc>
                <a:tc rowSpan="2">
                  <a:txBody>
                    <a:bodyPr/>
                    <a:lstStyle/>
                    <a:p>
                      <a:pPr algn="just">
                        <a:lnSpc>
                          <a:spcPct val="150000"/>
                        </a:lnSpc>
                        <a:spcAft>
                          <a:spcPts val="0"/>
                        </a:spcAft>
                      </a:pPr>
                      <a:r>
                        <a:rPr lang="zh-CN" sz="1600" kern="100" dirty="0">
                          <a:latin typeface="Calibri"/>
                          <a:ea typeface="宋体"/>
                          <a:cs typeface="Times New Roman"/>
                        </a:rPr>
                        <a:t>口碑、评测的对比功能周到详细，</a:t>
                      </a:r>
                      <a:r>
                        <a:rPr lang="zh-CN" sz="1600" kern="100" dirty="0">
                          <a:solidFill>
                            <a:srgbClr val="FF0000"/>
                          </a:solidFill>
                          <a:latin typeface="Calibri"/>
                          <a:ea typeface="宋体"/>
                          <a:cs typeface="Times New Roman"/>
                        </a:rPr>
                        <a:t>口碑报告对比疑为</a:t>
                      </a:r>
                      <a:r>
                        <a:rPr lang="en-US" sz="1600" kern="100" dirty="0" smtClean="0">
                          <a:solidFill>
                            <a:srgbClr val="FF0000"/>
                          </a:solidFill>
                          <a:latin typeface="Calibri"/>
                          <a:ea typeface="宋体"/>
                          <a:cs typeface="Times New Roman"/>
                        </a:rPr>
                        <a:t>bug</a:t>
                      </a:r>
                      <a:r>
                        <a:rPr lang="zh-CN" sz="1600" kern="100" dirty="0" smtClean="0">
                          <a:latin typeface="Calibri"/>
                          <a:ea typeface="宋体"/>
                          <a:cs typeface="Times New Roman"/>
                        </a:rPr>
                        <a:t>；</a:t>
                      </a:r>
                      <a:endParaRPr lang="en-US" altLang="zh-CN" sz="1600" kern="100" dirty="0" smtClean="0">
                        <a:latin typeface="Calibri"/>
                        <a:ea typeface="宋体"/>
                        <a:cs typeface="Times New Roman"/>
                      </a:endParaRPr>
                    </a:p>
                    <a:p>
                      <a:pPr algn="just">
                        <a:lnSpc>
                          <a:spcPct val="150000"/>
                        </a:lnSpc>
                        <a:spcAft>
                          <a:spcPts val="0"/>
                        </a:spcAft>
                      </a:pPr>
                      <a:endParaRPr lang="en-US" altLang="zh-CN" sz="1600" kern="100" dirty="0" smtClean="0">
                        <a:latin typeface="Calibri"/>
                        <a:ea typeface="宋体"/>
                        <a:cs typeface="Times New Roman"/>
                      </a:endParaRPr>
                    </a:p>
                    <a:p>
                      <a:pPr algn="just">
                        <a:lnSpc>
                          <a:spcPct val="150000"/>
                        </a:lnSpc>
                        <a:spcAft>
                          <a:spcPts val="0"/>
                        </a:spcAft>
                      </a:pPr>
                      <a:r>
                        <a:rPr lang="zh-CN" altLang="en-US" sz="1600" kern="100" dirty="0" smtClean="0">
                          <a:latin typeface="Calibri"/>
                          <a:ea typeface="宋体"/>
                          <a:cs typeface="Times New Roman"/>
                        </a:rPr>
                        <a:t>汽车之家</a:t>
                      </a:r>
                      <a:r>
                        <a:rPr lang="zh-CN" sz="1600" kern="100" dirty="0" smtClean="0">
                          <a:latin typeface="Calibri"/>
                          <a:ea typeface="宋体"/>
                          <a:cs typeface="Times New Roman"/>
                        </a:rPr>
                        <a:t>全部</a:t>
                      </a:r>
                      <a:r>
                        <a:rPr lang="zh-CN" sz="1600" kern="100" dirty="0">
                          <a:latin typeface="Calibri"/>
                          <a:ea typeface="宋体"/>
                          <a:cs typeface="Times New Roman"/>
                        </a:rPr>
                        <a:t>图片对比功能布局明朗</a:t>
                      </a:r>
                    </a:p>
                  </a:txBody>
                  <a:tcPr marL="68580" marR="68580" marT="0" marB="0"/>
                </a:tc>
              </a:tr>
              <a:tr h="664277">
                <a:tc vMerge="1">
                  <a:txBody>
                    <a:bodyPr/>
                    <a:lstStyle/>
                    <a:p>
                      <a:endParaRPr lang="zh-CN" altLang="en-US"/>
                    </a:p>
                  </a:txBody>
                  <a:tcPr/>
                </a:tc>
                <a:tc>
                  <a:txBody>
                    <a:bodyPr/>
                    <a:lstStyle/>
                    <a:p>
                      <a:pPr algn="just">
                        <a:lnSpc>
                          <a:spcPct val="150000"/>
                        </a:lnSpc>
                        <a:spcAft>
                          <a:spcPts val="0"/>
                        </a:spcAft>
                      </a:pPr>
                      <a:r>
                        <a:rPr lang="zh-CN" sz="1600" kern="100" dirty="0">
                          <a:latin typeface="Calibri"/>
                          <a:ea typeface="宋体"/>
                          <a:cs typeface="Times New Roman"/>
                        </a:rPr>
                        <a:t>汽车之家</a:t>
                      </a: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分为配置参数对比、图片对比、全部图片对比</a:t>
                      </a:r>
                      <a:r>
                        <a:rPr lang="en-US" sz="1600" kern="100" dirty="0">
                          <a:latin typeface="Calibri"/>
                          <a:ea typeface="宋体"/>
                          <a:cs typeface="Times New Roman"/>
                        </a:rPr>
                        <a:t>3</a:t>
                      </a:r>
                      <a:r>
                        <a:rPr lang="zh-CN" sz="1600" kern="100" dirty="0">
                          <a:latin typeface="Calibri"/>
                          <a:ea typeface="宋体"/>
                          <a:cs typeface="Times New Roman"/>
                        </a:rPr>
                        <a:t>个功能</a:t>
                      </a:r>
                    </a:p>
                  </a:txBody>
                  <a:tcPr marL="68580" marR="68580" marT="0" marB="0"/>
                </a:tc>
                <a:tc vMerge="1">
                  <a:txBody>
                    <a:bodyPr/>
                    <a:lstStyle/>
                    <a:p>
                      <a:endParaRPr lang="zh-CN" altLang="en-US"/>
                    </a:p>
                  </a:txBody>
                  <a:tcPr/>
                </a:tc>
              </a:tr>
              <a:tr h="866518">
                <a:tc rowSpan="2">
                  <a:txBody>
                    <a:bodyPr/>
                    <a:lstStyle/>
                    <a:p>
                      <a:pPr algn="just">
                        <a:spcAft>
                          <a:spcPts val="0"/>
                        </a:spcAft>
                      </a:pPr>
                      <a:r>
                        <a:rPr lang="en-US" sz="1600" kern="100">
                          <a:latin typeface="宋体"/>
                          <a:ea typeface="宋体"/>
                          <a:cs typeface="Times New Roman"/>
                        </a:rPr>
                        <a:t>2</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易车网</a:t>
                      </a: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与“计算工具”的</a:t>
                      </a:r>
                      <a:r>
                        <a:rPr lang="en-US" sz="1600" kern="100" dirty="0">
                          <a:latin typeface="Calibri"/>
                          <a:ea typeface="宋体"/>
                          <a:cs typeface="Times New Roman"/>
                        </a:rPr>
                        <a:t>3</a:t>
                      </a:r>
                      <a:r>
                        <a:rPr lang="zh-CN" sz="1600" kern="100" dirty="0">
                          <a:latin typeface="Calibri"/>
                          <a:ea typeface="宋体"/>
                          <a:cs typeface="Times New Roman"/>
                        </a:rPr>
                        <a:t>个功能入口衔接，搜索功能与“车易搜”挂钩</a:t>
                      </a:r>
                    </a:p>
                  </a:txBody>
                  <a:tcPr marL="68580" marR="68580" marT="0" marB="0"/>
                </a:tc>
                <a:tc rowSpan="2">
                  <a:txBody>
                    <a:bodyPr/>
                    <a:lstStyle/>
                    <a:p>
                      <a:pPr algn="just">
                        <a:lnSpc>
                          <a:spcPct val="150000"/>
                        </a:lnSpc>
                        <a:spcAft>
                          <a:spcPts val="0"/>
                        </a:spcAft>
                      </a:pPr>
                      <a:r>
                        <a:rPr lang="zh-CN" sz="1600" kern="100" dirty="0">
                          <a:latin typeface="Calibri"/>
                          <a:ea typeface="宋体"/>
                          <a:cs typeface="Times New Roman"/>
                        </a:rPr>
                        <a:t>易车的功能互联做的更周到，汽车之家的帮助功能指的</a:t>
                      </a:r>
                      <a:r>
                        <a:rPr lang="zh-CN" sz="1600" kern="100" dirty="0" smtClean="0">
                          <a:latin typeface="Calibri"/>
                          <a:ea typeface="宋体"/>
                          <a:cs typeface="Times New Roman"/>
                        </a:rPr>
                        <a:t>借鉴</a:t>
                      </a:r>
                      <a:endParaRPr lang="zh-CN" sz="1600" kern="100" dirty="0">
                        <a:latin typeface="Calibri"/>
                        <a:ea typeface="宋体"/>
                        <a:cs typeface="Times New Roman"/>
                      </a:endParaRPr>
                    </a:p>
                  </a:txBody>
                  <a:tcPr marL="68580" marR="68580" marT="0" marB="0"/>
                </a:tc>
              </a:tr>
              <a:tr h="664277">
                <a:tc vMerge="1">
                  <a:txBody>
                    <a:bodyPr/>
                    <a:lstStyle/>
                    <a:p>
                      <a:endParaRPr lang="zh-CN" altLang="en-US"/>
                    </a:p>
                  </a:txBody>
                  <a:tcPr/>
                </a:tc>
                <a:tc>
                  <a:txBody>
                    <a:bodyPr/>
                    <a:lstStyle/>
                    <a:p>
                      <a:pPr algn="just">
                        <a:lnSpc>
                          <a:spcPct val="150000"/>
                        </a:lnSpc>
                        <a:spcAft>
                          <a:spcPts val="0"/>
                        </a:spcAft>
                      </a:pPr>
                      <a:r>
                        <a:rPr lang="zh-CN" sz="1600" kern="100" dirty="0">
                          <a:latin typeface="Calibri"/>
                          <a:ea typeface="宋体"/>
                          <a:cs typeface="Times New Roman"/>
                        </a:rPr>
                        <a:t>汽车之家</a:t>
                      </a: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“如何使用对比？”提供帮助提示</a:t>
                      </a:r>
                    </a:p>
                  </a:txBody>
                  <a:tcPr marL="68580" marR="68580" marT="0" marB="0"/>
                </a:tc>
                <a:tc vMerge="1">
                  <a:txBody>
                    <a:bodyPr/>
                    <a:lstStyle/>
                    <a:p>
                      <a:endParaRPr lang="zh-CN" altLang="en-US"/>
                    </a:p>
                  </a:txBody>
                  <a:tcPr/>
                </a:tc>
              </a:tr>
              <a:tr h="439277">
                <a:tc rowSpan="2">
                  <a:txBody>
                    <a:bodyPr/>
                    <a:lstStyle/>
                    <a:p>
                      <a:pPr algn="just">
                        <a:spcAft>
                          <a:spcPts val="0"/>
                        </a:spcAft>
                      </a:pPr>
                      <a:r>
                        <a:rPr lang="en-US" sz="1600" kern="100">
                          <a:latin typeface="宋体"/>
                          <a:ea typeface="宋体"/>
                          <a:cs typeface="Times New Roman"/>
                        </a:rPr>
                        <a:t>3</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易车网</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凸显拖动图片改变位置的功能</a:t>
                      </a:r>
                    </a:p>
                  </a:txBody>
                  <a:tcPr marL="68580" marR="68580" marT="0" marB="0"/>
                </a:tc>
                <a:tc rowSpan="2">
                  <a:txBody>
                    <a:bodyPr/>
                    <a:lstStyle/>
                    <a:p>
                      <a:pPr algn="just">
                        <a:lnSpc>
                          <a:spcPct val="150000"/>
                        </a:lnSpc>
                        <a:spcAft>
                          <a:spcPts val="0"/>
                        </a:spcAft>
                      </a:pPr>
                      <a:r>
                        <a:rPr lang="zh-CN" sz="1600" kern="100" dirty="0">
                          <a:latin typeface="Calibri"/>
                          <a:ea typeface="宋体"/>
                          <a:cs typeface="Times New Roman"/>
                        </a:rPr>
                        <a:t>基本相同，易车的布局视觉更好</a:t>
                      </a:r>
                    </a:p>
                  </a:txBody>
                  <a:tcPr marL="68580" marR="68580" marT="0" marB="0"/>
                </a:tc>
              </a:tr>
              <a:tr h="439277">
                <a:tc vMerge="1">
                  <a:txBody>
                    <a:bodyPr/>
                    <a:lstStyle/>
                    <a:p>
                      <a:endParaRPr lang="zh-CN" altLang="en-US"/>
                    </a:p>
                  </a:txBody>
                  <a:tcPr/>
                </a:tc>
                <a:tc>
                  <a:txBody>
                    <a:bodyPr/>
                    <a:lstStyle/>
                    <a:p>
                      <a:pPr algn="just">
                        <a:lnSpc>
                          <a:spcPct val="150000"/>
                        </a:lnSpc>
                        <a:spcAft>
                          <a:spcPts val="0"/>
                        </a:spcAft>
                      </a:pPr>
                      <a:r>
                        <a:rPr lang="zh-CN" sz="1600" kern="100" dirty="0">
                          <a:latin typeface="Calibri"/>
                          <a:ea typeface="宋体"/>
                          <a:cs typeface="Times New Roman"/>
                        </a:rPr>
                        <a:t>汽车之家</a:t>
                      </a: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不具有上述功能</a:t>
                      </a:r>
                    </a:p>
                  </a:txBody>
                  <a:tcPr marL="68580" marR="68580" marT="0" marB="0"/>
                </a:tc>
                <a:tc vMerge="1">
                  <a:txBody>
                    <a:bodyPr/>
                    <a:lstStyle/>
                    <a:p>
                      <a:endParaRPr lang="zh-CN" altLang="en-US"/>
                    </a:p>
                  </a:txBody>
                  <a:tcPr/>
                </a:tc>
              </a:tr>
              <a:tr h="439277">
                <a:tc rowSpan="2">
                  <a:txBody>
                    <a:bodyPr/>
                    <a:lstStyle/>
                    <a:p>
                      <a:pPr algn="just">
                        <a:spcAft>
                          <a:spcPts val="0"/>
                        </a:spcAft>
                      </a:pPr>
                      <a:r>
                        <a:rPr lang="en-US" sz="1600" kern="100">
                          <a:latin typeface="宋体"/>
                          <a:ea typeface="宋体"/>
                          <a:cs typeface="Times New Roman"/>
                        </a:rPr>
                        <a:t>4</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易车网</a:t>
                      </a:r>
                    </a:p>
                  </a:txBody>
                  <a:tcPr marL="68580" marR="68580" marT="0" marB="0"/>
                </a:tc>
                <a:tc rowSpan="2">
                  <a:txBody>
                    <a:bodyPr/>
                    <a:lstStyle/>
                    <a:p>
                      <a:pPr algn="just">
                        <a:lnSpc>
                          <a:spcPct val="150000"/>
                        </a:lnSpc>
                        <a:spcAft>
                          <a:spcPts val="0"/>
                        </a:spcAft>
                      </a:pPr>
                      <a:r>
                        <a:rPr lang="zh-CN" sz="1600" kern="100">
                          <a:latin typeface="Calibri"/>
                          <a:ea typeface="宋体"/>
                          <a:cs typeface="Times New Roman"/>
                        </a:rPr>
                        <a:t>基本相同</a:t>
                      </a:r>
                    </a:p>
                  </a:txBody>
                  <a:tcPr marL="68580" marR="68580" marT="0" marB="0"/>
                </a:tc>
                <a:tc rowSpan="2">
                  <a:txBody>
                    <a:bodyPr/>
                    <a:lstStyle/>
                    <a:p>
                      <a:pPr algn="just">
                        <a:lnSpc>
                          <a:spcPct val="150000"/>
                        </a:lnSpc>
                        <a:spcAft>
                          <a:spcPts val="0"/>
                        </a:spcAft>
                      </a:pPr>
                      <a:r>
                        <a:rPr lang="zh-CN" sz="1600" kern="100" dirty="0">
                          <a:latin typeface="Calibri"/>
                          <a:ea typeface="宋体"/>
                          <a:cs typeface="Times New Roman"/>
                        </a:rPr>
                        <a:t>易车在未选车型时将删除、换车、移动的按钮隐藏，更合理</a:t>
                      </a:r>
                    </a:p>
                  </a:txBody>
                  <a:tcPr marL="68580" marR="68580" marT="0" marB="0"/>
                </a:tc>
              </a:tr>
              <a:tr h="439277">
                <a:tc vMerge="1">
                  <a:txBody>
                    <a:bodyPr/>
                    <a:lstStyle/>
                    <a:p>
                      <a:endParaRPr lang="zh-CN" altLang="en-US"/>
                    </a:p>
                  </a:txBody>
                  <a:tcPr/>
                </a:tc>
                <a:tc>
                  <a:txBody>
                    <a:bodyPr/>
                    <a:lstStyle/>
                    <a:p>
                      <a:pPr algn="just">
                        <a:lnSpc>
                          <a:spcPct val="150000"/>
                        </a:lnSpc>
                        <a:spcAft>
                          <a:spcPts val="0"/>
                        </a:spcAft>
                      </a:pPr>
                      <a:r>
                        <a:rPr lang="zh-CN" sz="1600" kern="100" dirty="0">
                          <a:latin typeface="Calibri"/>
                          <a:ea typeface="宋体"/>
                          <a:cs typeface="Times New Roman"/>
                        </a:rPr>
                        <a:t>汽车之家</a:t>
                      </a:r>
                    </a:p>
                  </a:txBody>
                  <a:tcPr marL="68580" marR="68580" marT="0" marB="0"/>
                </a:tc>
                <a:tc vMerge="1">
                  <a:txBody>
                    <a:bodyPr/>
                    <a:lstStyle/>
                    <a:p>
                      <a:endParaRPr lang="zh-CN" altLang="en-US"/>
                    </a:p>
                  </a:txBody>
                  <a:tcPr/>
                </a:tc>
                <a:tc vMerge="1">
                  <a:txBody>
                    <a:bodyPr/>
                    <a:lstStyle/>
                    <a:p>
                      <a:endParaRPr lang="zh-CN" altLang="en-US"/>
                    </a:p>
                  </a:txBody>
                  <a:tcPr/>
                </a:tc>
              </a:tr>
              <a:tr h="439277">
                <a:tc rowSpan="2">
                  <a:txBody>
                    <a:bodyPr/>
                    <a:lstStyle/>
                    <a:p>
                      <a:pPr algn="just">
                        <a:spcAft>
                          <a:spcPts val="0"/>
                        </a:spcAft>
                      </a:pPr>
                      <a:r>
                        <a:rPr lang="en-US" sz="1600" kern="100">
                          <a:latin typeface="宋体"/>
                          <a:ea typeface="宋体"/>
                          <a:cs typeface="Times New Roman"/>
                        </a:rPr>
                        <a:t>5</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易车网</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“快速添加车型”的板块</a:t>
                      </a:r>
                    </a:p>
                  </a:txBody>
                  <a:tcPr marL="68580" marR="68580" marT="0" marB="0"/>
                </a:tc>
                <a:tc rowSpan="2">
                  <a:txBody>
                    <a:bodyPr/>
                    <a:lstStyle/>
                    <a:p>
                      <a:pPr algn="just">
                        <a:lnSpc>
                          <a:spcPct val="150000"/>
                        </a:lnSpc>
                        <a:spcAft>
                          <a:spcPts val="0"/>
                        </a:spcAft>
                      </a:pPr>
                      <a:r>
                        <a:rPr lang="zh-CN" sz="1600" kern="100" dirty="0">
                          <a:latin typeface="Calibri"/>
                          <a:ea typeface="宋体"/>
                          <a:cs typeface="Times New Roman"/>
                        </a:rPr>
                        <a:t>汽车之家的内容过于冗长，占了多屏，易车的板块更合理</a:t>
                      </a:r>
                    </a:p>
                  </a:txBody>
                  <a:tcPr marL="68580" marR="68580" marT="0" marB="0"/>
                </a:tc>
              </a:tr>
              <a:tr h="439277">
                <a:tc vMerge="1">
                  <a:txBody>
                    <a:bodyPr/>
                    <a:lstStyle/>
                    <a:p>
                      <a:endParaRPr lang="zh-CN" altLang="en-US"/>
                    </a:p>
                  </a:txBody>
                  <a:tcPr/>
                </a:tc>
                <a:tc>
                  <a:txBody>
                    <a:bodyPr/>
                    <a:lstStyle/>
                    <a:p>
                      <a:pPr algn="just">
                        <a:lnSpc>
                          <a:spcPct val="150000"/>
                        </a:lnSpc>
                        <a:spcAft>
                          <a:spcPts val="0"/>
                        </a:spcAft>
                      </a:pPr>
                      <a:r>
                        <a:rPr lang="zh-CN" sz="1600" kern="100" dirty="0">
                          <a:latin typeface="Calibri"/>
                          <a:ea typeface="宋体"/>
                          <a:cs typeface="Times New Roman"/>
                        </a:rPr>
                        <a:t>汽车之家</a:t>
                      </a: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将所有汽车包含的信息罗列出来</a:t>
                      </a:r>
                    </a:p>
                  </a:txBody>
                  <a:tcPr marL="68580" marR="68580" marT="0" marB="0"/>
                </a:tc>
                <a:tc vMerge="1">
                  <a:txBody>
                    <a:bodyPr/>
                    <a:lstStyle/>
                    <a:p>
                      <a:endParaRPr lang="zh-CN" altLang="en-US"/>
                    </a:p>
                  </a:txBody>
                  <a:tcPr/>
                </a:tc>
              </a:tr>
            </a:tbl>
          </a:graphicData>
        </a:graphic>
      </p:graphicFrame>
      <p:sp>
        <p:nvSpPr>
          <p:cNvPr id="5" name="横卷形 4"/>
          <p:cNvSpPr/>
          <p:nvPr/>
        </p:nvSpPr>
        <p:spPr>
          <a:xfrm>
            <a:off x="6357950" y="1353264"/>
            <a:ext cx="2286016" cy="454985"/>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altLang="zh-CN" dirty="0" smtClean="0">
                <a:solidFill>
                  <a:schemeClr val="tx1"/>
                </a:solidFill>
              </a:rPr>
              <a:t>2</a:t>
            </a:r>
            <a:r>
              <a:rPr lang="zh-CN" altLang="en-US" dirty="0" smtClean="0">
                <a:solidFill>
                  <a:schemeClr val="tx1"/>
                </a:solidFill>
              </a:rPr>
              <a:t>：</a:t>
            </a:r>
            <a:r>
              <a:rPr lang="zh-CN" altLang="en-US" dirty="0" smtClean="0">
                <a:solidFill>
                  <a:schemeClr val="tx1"/>
                </a:solidFill>
              </a:rPr>
              <a:t>修改）</a:t>
            </a:r>
            <a:endParaRPr lang="zh-CN" altLang="en-US" dirty="0">
              <a:solidFill>
                <a:schemeClr val="tx1"/>
              </a:solidFill>
            </a:endParaRPr>
          </a:p>
        </p:txBody>
      </p:sp>
      <p:sp>
        <p:nvSpPr>
          <p:cNvPr id="6" name="横卷形 5"/>
          <p:cNvSpPr/>
          <p:nvPr/>
        </p:nvSpPr>
        <p:spPr>
          <a:xfrm>
            <a:off x="6357950" y="3357562"/>
            <a:ext cx="2286016" cy="454985"/>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altLang="zh-CN" dirty="0" smtClean="0">
                <a:solidFill>
                  <a:schemeClr val="tx1"/>
                </a:solidFill>
              </a:rPr>
              <a:t>3</a:t>
            </a:r>
            <a:r>
              <a:rPr lang="zh-CN" altLang="en-US" dirty="0" smtClean="0">
                <a:solidFill>
                  <a:schemeClr val="tx1"/>
                </a:solidFill>
              </a:rPr>
              <a:t>：添加）</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5852" y="1142984"/>
            <a:ext cx="7498080" cy="1857388"/>
          </a:xfrm>
        </p:spPr>
        <p:txBody>
          <a:bodyPr/>
          <a:lstStyle/>
          <a:p>
            <a:r>
              <a:rPr lang="en-US" sz="2000" dirty="0" smtClean="0"/>
              <a:t>3.1 </a:t>
            </a:r>
            <a:r>
              <a:rPr lang="zh-CN" altLang="en-US" sz="2000" dirty="0" smtClean="0"/>
              <a:t>汽车之家最多可选择</a:t>
            </a:r>
            <a:r>
              <a:rPr lang="en-US" sz="2000" dirty="0" smtClean="0"/>
              <a:t>4</a:t>
            </a:r>
            <a:r>
              <a:rPr lang="zh-CN" altLang="en-US" sz="2000" dirty="0" smtClean="0"/>
              <a:t>种车型，易车网支持超过</a:t>
            </a:r>
            <a:r>
              <a:rPr lang="en-US" sz="2000" dirty="0" smtClean="0"/>
              <a:t>4</a:t>
            </a:r>
            <a:r>
              <a:rPr lang="zh-CN" altLang="en-US" sz="2000" dirty="0" smtClean="0"/>
              <a:t>个更多数量车型的比</a:t>
            </a:r>
            <a:r>
              <a:rPr lang="zh-CN" altLang="en-US" sz="2000" dirty="0" smtClean="0"/>
              <a:t>对</a:t>
            </a:r>
            <a:endParaRPr lang="en-US" altLang="zh-CN" sz="2000" dirty="0" smtClean="0"/>
          </a:p>
          <a:p>
            <a:r>
              <a:rPr lang="en-US" sz="2000" dirty="0" smtClean="0"/>
              <a:t>3.2 </a:t>
            </a:r>
            <a:r>
              <a:rPr lang="zh-CN" altLang="en-US" sz="2000" dirty="0" smtClean="0"/>
              <a:t>选择框</a:t>
            </a:r>
          </a:p>
          <a:p>
            <a:pPr>
              <a:buNone/>
            </a:pPr>
            <a:r>
              <a:rPr lang="en-US" altLang="zh-CN" sz="2000" dirty="0" smtClean="0"/>
              <a:t>    </a:t>
            </a:r>
            <a:r>
              <a:rPr lang="zh-CN" altLang="en-US" sz="2000" dirty="0" smtClean="0"/>
              <a:t>在</a:t>
            </a:r>
            <a:r>
              <a:rPr lang="zh-CN" altLang="en-US" sz="2000" dirty="0" smtClean="0"/>
              <a:t>第二层选择车系</a:t>
            </a:r>
            <a:r>
              <a:rPr lang="en-US" sz="2000" dirty="0" smtClean="0"/>
              <a:t>&amp;</a:t>
            </a:r>
            <a:r>
              <a:rPr lang="zh-CN" altLang="en-US" sz="2000" dirty="0" smtClean="0"/>
              <a:t>车型中，汽车之家全部罗列，易车进行了更精确的分类。</a:t>
            </a:r>
          </a:p>
          <a:p>
            <a:endParaRPr lang="zh-CN" altLang="en-US" sz="2000" dirty="0" smtClean="0"/>
          </a:p>
          <a:p>
            <a:endParaRPr lang="zh-CN" altLang="en-US" dirty="0"/>
          </a:p>
        </p:txBody>
      </p:sp>
      <p:sp>
        <p:nvSpPr>
          <p:cNvPr id="5" name="标题 4"/>
          <p:cNvSpPr>
            <a:spLocks noGrp="1"/>
          </p:cNvSpPr>
          <p:nvPr>
            <p:ph type="title"/>
          </p:nvPr>
        </p:nvSpPr>
        <p:spPr>
          <a:xfrm>
            <a:off x="1428728" y="0"/>
            <a:ext cx="7498080" cy="928710"/>
          </a:xfrm>
        </p:spPr>
        <p:txBody>
          <a:bodyPr>
            <a:normAutofit/>
          </a:bodyPr>
          <a:lstStyle/>
          <a:p>
            <a:r>
              <a:rPr lang="en-US" sz="2400" b="1" dirty="0" smtClean="0">
                <a:solidFill>
                  <a:schemeClr val="tx1"/>
                </a:solidFill>
                <a:effectLst/>
              </a:rPr>
              <a:t>3</a:t>
            </a:r>
            <a:r>
              <a:rPr lang="zh-CN" altLang="en-US" sz="2400" b="1" dirty="0" smtClean="0">
                <a:solidFill>
                  <a:schemeClr val="tx1"/>
                </a:solidFill>
                <a:effectLst/>
              </a:rPr>
              <a:t>、选择车辆</a:t>
            </a:r>
            <a:endParaRPr lang="zh-CN" altLang="en-US" sz="2400" dirty="0">
              <a:solidFill>
                <a:schemeClr val="tx1"/>
              </a:solidFill>
              <a:effectLst/>
            </a:endParaRPr>
          </a:p>
        </p:txBody>
      </p:sp>
      <p:pic>
        <p:nvPicPr>
          <p:cNvPr id="6" name="图片 5"/>
          <p:cNvPicPr/>
          <p:nvPr/>
        </p:nvPicPr>
        <p:blipFill>
          <a:blip r:embed="rId2"/>
          <a:srcRect/>
          <a:stretch>
            <a:fillRect/>
          </a:stretch>
        </p:blipFill>
        <p:spPr bwMode="auto">
          <a:xfrm>
            <a:off x="2357422" y="3286124"/>
            <a:ext cx="2026390" cy="2428892"/>
          </a:xfrm>
          <a:prstGeom prst="rect">
            <a:avLst/>
          </a:prstGeom>
          <a:noFill/>
          <a:ln w="9525">
            <a:noFill/>
            <a:miter lim="800000"/>
            <a:headEnd/>
            <a:tailEnd/>
          </a:ln>
        </p:spPr>
      </p:pic>
      <p:pic>
        <p:nvPicPr>
          <p:cNvPr id="7" name="图片 6"/>
          <p:cNvPicPr/>
          <p:nvPr/>
        </p:nvPicPr>
        <p:blipFill>
          <a:blip r:embed="rId3"/>
          <a:srcRect/>
          <a:stretch>
            <a:fillRect/>
          </a:stretch>
        </p:blipFill>
        <p:spPr bwMode="auto">
          <a:xfrm>
            <a:off x="5072066" y="3000372"/>
            <a:ext cx="1811223" cy="307183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357290" y="357166"/>
            <a:ext cx="7498080" cy="785818"/>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zh-CN" altLang="en-US" sz="2000" dirty="0" smtClean="0"/>
              <a:t>    同样</a:t>
            </a:r>
            <a:r>
              <a:rPr lang="zh-CN" altLang="en-US" sz="2000" dirty="0" smtClean="0"/>
              <a:t>，在第三层选择车型</a:t>
            </a:r>
            <a:r>
              <a:rPr lang="en-US" sz="2000" dirty="0" smtClean="0"/>
              <a:t>&amp;</a:t>
            </a:r>
            <a:r>
              <a:rPr lang="zh-CN" altLang="en-US" sz="2000" dirty="0" smtClean="0"/>
              <a:t>车款中，汽车之家全部罗列，易车进行了更精确的分类。</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图片 4"/>
          <p:cNvPicPr/>
          <p:nvPr/>
        </p:nvPicPr>
        <p:blipFill>
          <a:blip r:embed="rId2"/>
          <a:srcRect/>
          <a:stretch>
            <a:fillRect/>
          </a:stretch>
        </p:blipFill>
        <p:spPr bwMode="auto">
          <a:xfrm>
            <a:off x="1785917" y="1357298"/>
            <a:ext cx="2851007" cy="4857784"/>
          </a:xfrm>
          <a:prstGeom prst="rect">
            <a:avLst/>
          </a:prstGeom>
          <a:noFill/>
          <a:ln w="9525">
            <a:noFill/>
            <a:miter lim="800000"/>
            <a:headEnd/>
            <a:tailEnd/>
          </a:ln>
        </p:spPr>
      </p:pic>
      <p:pic>
        <p:nvPicPr>
          <p:cNvPr id="6" name="图片 5"/>
          <p:cNvPicPr/>
          <p:nvPr/>
        </p:nvPicPr>
        <p:blipFill>
          <a:blip r:embed="rId3"/>
          <a:srcRect/>
          <a:stretch>
            <a:fillRect/>
          </a:stretch>
        </p:blipFill>
        <p:spPr bwMode="auto">
          <a:xfrm>
            <a:off x="5286380" y="1428736"/>
            <a:ext cx="2728932" cy="45720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357290" y="142852"/>
            <a:ext cx="7498080" cy="857256"/>
          </a:xfrm>
        </p:spPr>
        <p:txBody>
          <a:bodyPr/>
          <a:lstStyle/>
          <a:p>
            <a:r>
              <a:rPr lang="en-US" sz="2000" dirty="0" smtClean="0"/>
              <a:t>3.3 </a:t>
            </a:r>
            <a:r>
              <a:rPr lang="zh-CN" altLang="en-US" sz="2000" dirty="0" smtClean="0"/>
              <a:t>汽车之家可以在任意位置选择对比的车型；易车将首款选择的车型定义为“首选”，之后依次选择，不可在任意位置</a:t>
            </a:r>
            <a:r>
              <a:rPr lang="zh-CN" altLang="en-US" sz="2000" dirty="0" smtClean="0"/>
              <a:t>。</a:t>
            </a:r>
            <a:endParaRPr lang="zh-CN" altLang="en-US" sz="2000" dirty="0" smtClean="0"/>
          </a:p>
          <a:p>
            <a:endParaRPr lang="zh-CN" altLang="en-US" dirty="0"/>
          </a:p>
        </p:txBody>
      </p:sp>
      <p:sp>
        <p:nvSpPr>
          <p:cNvPr id="5" name="横卷形 4"/>
          <p:cNvSpPr/>
          <p:nvPr/>
        </p:nvSpPr>
        <p:spPr>
          <a:xfrm>
            <a:off x="3786182" y="857232"/>
            <a:ext cx="2286016" cy="642942"/>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dirty="0" smtClean="0">
                <a:solidFill>
                  <a:schemeClr val="tx1"/>
                </a:solidFill>
              </a:rPr>
              <a:t>4</a:t>
            </a:r>
            <a:r>
              <a:rPr lang="zh-CN" altLang="en-US" dirty="0" smtClean="0">
                <a:solidFill>
                  <a:schemeClr val="tx1"/>
                </a:solidFill>
              </a:rPr>
              <a:t>：</a:t>
            </a:r>
            <a:r>
              <a:rPr lang="zh-CN" altLang="en-US" dirty="0" smtClean="0">
                <a:solidFill>
                  <a:schemeClr val="tx1"/>
                </a:solidFill>
              </a:rPr>
              <a:t>修改）</a:t>
            </a:r>
            <a:endParaRPr lang="zh-CN" altLang="en-US" dirty="0">
              <a:solidFill>
                <a:schemeClr val="tx1"/>
              </a:solidFill>
            </a:endParaRPr>
          </a:p>
        </p:txBody>
      </p:sp>
      <p:pic>
        <p:nvPicPr>
          <p:cNvPr id="6" name="图片 5"/>
          <p:cNvPicPr/>
          <p:nvPr/>
        </p:nvPicPr>
        <p:blipFill>
          <a:blip r:embed="rId2"/>
          <a:srcRect/>
          <a:stretch>
            <a:fillRect/>
          </a:stretch>
        </p:blipFill>
        <p:spPr bwMode="auto">
          <a:xfrm>
            <a:off x="1571604" y="1489968"/>
            <a:ext cx="6858048" cy="2939164"/>
          </a:xfrm>
          <a:prstGeom prst="rect">
            <a:avLst/>
          </a:prstGeom>
          <a:noFill/>
          <a:ln w="9525">
            <a:noFill/>
            <a:miter lim="800000"/>
            <a:headEnd/>
            <a:tailEnd/>
          </a:ln>
        </p:spPr>
      </p:pic>
      <p:pic>
        <p:nvPicPr>
          <p:cNvPr id="7" name="图片 6"/>
          <p:cNvPicPr/>
          <p:nvPr/>
        </p:nvPicPr>
        <p:blipFill>
          <a:blip r:embed="rId3"/>
          <a:srcRect/>
          <a:stretch>
            <a:fillRect/>
          </a:stretch>
        </p:blipFill>
        <p:spPr bwMode="auto">
          <a:xfrm>
            <a:off x="1560555" y="4429156"/>
            <a:ext cx="7083411" cy="235743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bg/>
                                          </p:spTgt>
                                        </p:tgtEl>
                                        <p:attrNameLst>
                                          <p:attrName>style.visibility</p:attrName>
                                        </p:attrNameLst>
                                      </p:cBhvr>
                                      <p:to>
                                        <p:strVal val="visible"/>
                                      </p:to>
                                    </p:set>
                                    <p:anim calcmode="lin" valueType="num">
                                      <p:cBhvr additive="base">
                                        <p:cTn id="21" dur="500" fill="hold"/>
                                        <p:tgtEl>
                                          <p:spTgt spid="5">
                                            <p:bg/>
                                          </p:spTgt>
                                        </p:tgtEl>
                                        <p:attrNameLst>
                                          <p:attrName>ppt_x</p:attrName>
                                        </p:attrNameLst>
                                      </p:cBhvr>
                                      <p:tavLst>
                                        <p:tav tm="0">
                                          <p:val>
                                            <p:strVal val="#ppt_x"/>
                                          </p:val>
                                        </p:tav>
                                        <p:tav tm="100000">
                                          <p:val>
                                            <p:strVal val="#ppt_x"/>
                                          </p:val>
                                        </p:tav>
                                      </p:tavLst>
                                    </p:anim>
                                    <p:anim calcmode="lin" valueType="num">
                                      <p:cBhvr additive="base">
                                        <p:cTn id="22" dur="500" fill="hold"/>
                                        <p:tgtEl>
                                          <p:spTgt spid="5">
                                            <p:bg/>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357290" y="357166"/>
            <a:ext cx="7498080" cy="1714512"/>
          </a:xfrm>
        </p:spPr>
        <p:txBody>
          <a:bodyPr/>
          <a:lstStyle/>
          <a:p>
            <a:r>
              <a:rPr lang="en-US" sz="2000" dirty="0" smtClean="0"/>
              <a:t>3.4 </a:t>
            </a:r>
            <a:r>
              <a:rPr lang="zh-CN" altLang="en-US" sz="2000" dirty="0" smtClean="0"/>
              <a:t>汽车之家只支持手工选择不同款的车型；易车支持“</a:t>
            </a:r>
            <a:r>
              <a:rPr lang="en-US" sz="2000" dirty="0" smtClean="0"/>
              <a:t>PK</a:t>
            </a:r>
            <a:r>
              <a:rPr lang="zh-CN" altLang="en-US" sz="2000" dirty="0" smtClean="0"/>
              <a:t>”这个功能点，并分为“网友都拿他跟谁比”和“同系车型对比”，优点在于更方便的加入比对车型。存在问题：首选车型默认显示出“</a:t>
            </a:r>
            <a:r>
              <a:rPr lang="en-US" sz="2000" dirty="0" smtClean="0"/>
              <a:t>PK</a:t>
            </a:r>
            <a:r>
              <a:rPr lang="zh-CN" altLang="en-US" sz="2000" dirty="0" smtClean="0"/>
              <a:t>”的可选车型，遮挡了报价等重要的信息，用户只能通过点击“</a:t>
            </a:r>
            <a:r>
              <a:rPr lang="en-US" sz="2000" dirty="0" smtClean="0"/>
              <a:t>X</a:t>
            </a:r>
            <a:r>
              <a:rPr lang="zh-CN" altLang="en-US" sz="2000" dirty="0" smtClean="0"/>
              <a:t>”关闭方可见。</a:t>
            </a:r>
            <a:endParaRPr lang="zh-CN" altLang="en-US" dirty="0"/>
          </a:p>
        </p:txBody>
      </p:sp>
      <p:sp>
        <p:nvSpPr>
          <p:cNvPr id="6" name="横卷形 5"/>
          <p:cNvSpPr/>
          <p:nvPr/>
        </p:nvSpPr>
        <p:spPr>
          <a:xfrm>
            <a:off x="6215074" y="1714488"/>
            <a:ext cx="2286016" cy="642942"/>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dirty="0" smtClean="0">
                <a:solidFill>
                  <a:schemeClr val="tx1"/>
                </a:solidFill>
              </a:rPr>
              <a:t>5</a:t>
            </a:r>
            <a:r>
              <a:rPr lang="zh-CN" altLang="en-US" dirty="0" smtClean="0">
                <a:solidFill>
                  <a:schemeClr val="tx1"/>
                </a:solidFill>
              </a:rPr>
              <a:t>：</a:t>
            </a:r>
            <a:r>
              <a:rPr lang="zh-CN" altLang="en-US" dirty="0" smtClean="0">
                <a:solidFill>
                  <a:schemeClr val="tx1"/>
                </a:solidFill>
              </a:rPr>
              <a:t>修改）</a:t>
            </a:r>
            <a:endParaRPr lang="zh-CN" altLang="en-US" dirty="0">
              <a:solidFill>
                <a:schemeClr val="tx1"/>
              </a:solidFill>
            </a:endParaRPr>
          </a:p>
        </p:txBody>
      </p:sp>
      <p:pic>
        <p:nvPicPr>
          <p:cNvPr id="7" name="图片 6"/>
          <p:cNvPicPr/>
          <p:nvPr/>
        </p:nvPicPr>
        <p:blipFill>
          <a:blip r:embed="rId2"/>
          <a:srcRect/>
          <a:stretch>
            <a:fillRect/>
          </a:stretch>
        </p:blipFill>
        <p:spPr bwMode="auto">
          <a:xfrm>
            <a:off x="1142976" y="2602283"/>
            <a:ext cx="7858180" cy="3755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 calcmode="lin" valueType="num">
                                      <p:cBhvr additive="base">
                                        <p:cTn id="1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6">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357290" y="357166"/>
            <a:ext cx="7498080" cy="1143008"/>
          </a:xfrm>
        </p:spPr>
        <p:txBody>
          <a:bodyPr/>
          <a:lstStyle/>
          <a:p>
            <a:r>
              <a:rPr lang="en-US" sz="2000" dirty="0" smtClean="0"/>
              <a:t>3.5 </a:t>
            </a:r>
            <a:r>
              <a:rPr lang="zh-CN" altLang="en-US" sz="2000" dirty="0" smtClean="0"/>
              <a:t>汽车之家支持在同一品牌下任意重选车系与车型，而易车一旦想重新选择车辆时，只能点击“换车”后将</a:t>
            </a:r>
            <a:r>
              <a:rPr lang="en-US" sz="2000" dirty="0" smtClean="0"/>
              <a:t>3</a:t>
            </a:r>
            <a:r>
              <a:rPr lang="zh-CN" altLang="en-US" sz="2000" dirty="0" smtClean="0"/>
              <a:t>个信息重新选择。</a:t>
            </a:r>
            <a:endParaRPr lang="zh-CN" altLang="en-US" dirty="0"/>
          </a:p>
        </p:txBody>
      </p:sp>
      <p:sp>
        <p:nvSpPr>
          <p:cNvPr id="5" name="横卷形 4"/>
          <p:cNvSpPr/>
          <p:nvPr/>
        </p:nvSpPr>
        <p:spPr>
          <a:xfrm>
            <a:off x="6143636" y="1285860"/>
            <a:ext cx="2286016" cy="642942"/>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dirty="0" smtClean="0">
                <a:solidFill>
                  <a:schemeClr val="tx1"/>
                </a:solidFill>
              </a:rPr>
              <a:t>6</a:t>
            </a:r>
            <a:r>
              <a:rPr lang="zh-CN" altLang="en-US" dirty="0" smtClean="0">
                <a:solidFill>
                  <a:schemeClr val="tx1"/>
                </a:solidFill>
              </a:rPr>
              <a:t>：</a:t>
            </a:r>
            <a:r>
              <a:rPr lang="zh-CN" altLang="en-US" dirty="0" smtClean="0">
                <a:solidFill>
                  <a:schemeClr val="tx1"/>
                </a:solidFill>
              </a:rPr>
              <a:t>修改）</a:t>
            </a:r>
            <a:endParaRPr lang="zh-CN" altLang="en-US" dirty="0">
              <a:solidFill>
                <a:schemeClr val="tx1"/>
              </a:solidFill>
            </a:endParaRPr>
          </a:p>
        </p:txBody>
      </p:sp>
      <p:pic>
        <p:nvPicPr>
          <p:cNvPr id="6" name="图片 5"/>
          <p:cNvPicPr/>
          <p:nvPr/>
        </p:nvPicPr>
        <p:blipFill>
          <a:blip r:embed="rId2"/>
          <a:srcRect/>
          <a:stretch>
            <a:fillRect/>
          </a:stretch>
        </p:blipFill>
        <p:spPr bwMode="auto">
          <a:xfrm>
            <a:off x="1142976" y="2316531"/>
            <a:ext cx="7858180" cy="3755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anim calcmode="lin" valueType="num">
                                      <p:cBhvr additive="base">
                                        <p:cTn id="1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5">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additive="base">
                                        <p:cTn id="2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357290" y="357166"/>
            <a:ext cx="7498080" cy="571504"/>
          </a:xfrm>
        </p:spPr>
        <p:txBody>
          <a:bodyPr/>
          <a:lstStyle/>
          <a:p>
            <a:r>
              <a:rPr lang="en-US" sz="2000" dirty="0" smtClean="0"/>
              <a:t>3.6 </a:t>
            </a:r>
            <a:r>
              <a:rPr lang="zh-CN" altLang="en-US" sz="2000" dirty="0" smtClean="0"/>
              <a:t>易车“快速添加车型”问题</a:t>
            </a:r>
            <a:endParaRPr lang="zh-CN" altLang="en-US" sz="2000" dirty="0"/>
          </a:p>
        </p:txBody>
      </p:sp>
      <p:sp>
        <p:nvSpPr>
          <p:cNvPr id="5" name="矩形 4"/>
          <p:cNvSpPr/>
          <p:nvPr/>
        </p:nvSpPr>
        <p:spPr>
          <a:xfrm>
            <a:off x="1571604" y="3571876"/>
            <a:ext cx="6286544" cy="1477328"/>
          </a:xfrm>
          <a:prstGeom prst="rect">
            <a:avLst/>
          </a:prstGeom>
        </p:spPr>
        <p:txBody>
          <a:bodyPr wrap="square">
            <a:spAutoFit/>
          </a:bodyPr>
          <a:lstStyle/>
          <a:p>
            <a:r>
              <a:rPr lang="zh-CN" altLang="en-US" dirty="0" smtClean="0"/>
              <a:t>操作过程</a:t>
            </a:r>
            <a:r>
              <a:rPr lang="zh-CN" altLang="en-US" dirty="0" smtClean="0"/>
              <a:t>：</a:t>
            </a:r>
            <a:endParaRPr lang="en-US" altLang="zh-CN" dirty="0" smtClean="0"/>
          </a:p>
          <a:p>
            <a:r>
              <a:rPr lang="en-US" altLang="zh-CN" dirty="0" smtClean="0"/>
              <a:t>——</a:t>
            </a:r>
            <a:r>
              <a:rPr lang="zh-CN" altLang="en-US" dirty="0" smtClean="0"/>
              <a:t>选择“三厢轿车”</a:t>
            </a:r>
            <a:endParaRPr lang="en-US" altLang="zh-CN" dirty="0" smtClean="0"/>
          </a:p>
          <a:p>
            <a:r>
              <a:rPr lang="en-US" altLang="zh-CN" dirty="0" smtClean="0"/>
              <a:t>——</a:t>
            </a:r>
            <a:r>
              <a:rPr lang="zh-CN" altLang="en-US" dirty="0" smtClean="0"/>
              <a:t>选择其他价格区间如“</a:t>
            </a:r>
            <a:r>
              <a:rPr lang="en-US" dirty="0" smtClean="0"/>
              <a:t>18-25</a:t>
            </a:r>
            <a:r>
              <a:rPr lang="zh-CN" altLang="en-US" dirty="0" smtClean="0"/>
              <a:t>万</a:t>
            </a:r>
            <a:r>
              <a:rPr lang="zh-CN" altLang="en-US" dirty="0" smtClean="0"/>
              <a:t>”</a:t>
            </a:r>
            <a:endParaRPr lang="en-US" altLang="zh-CN" dirty="0" smtClean="0"/>
          </a:p>
          <a:p>
            <a:r>
              <a:rPr lang="en-US" altLang="zh-CN" dirty="0" smtClean="0"/>
              <a:t>——</a:t>
            </a:r>
            <a:r>
              <a:rPr lang="zh-CN" altLang="en-US" dirty="0" smtClean="0"/>
              <a:t>左侧</a:t>
            </a:r>
            <a:r>
              <a:rPr lang="zh-CN" altLang="en-US" dirty="0" smtClean="0"/>
              <a:t>车型不会锁定在“三厢轿车”而跳回了</a:t>
            </a:r>
            <a:r>
              <a:rPr lang="zh-CN" altLang="en-US" dirty="0" smtClean="0"/>
              <a:t>“热门车型”</a:t>
            </a:r>
            <a:endParaRPr lang="en-US" altLang="zh-CN" dirty="0" smtClean="0"/>
          </a:p>
          <a:p>
            <a:r>
              <a:rPr lang="zh-CN" altLang="en-US" dirty="0" smtClean="0"/>
              <a:t>疑</a:t>
            </a:r>
            <a:r>
              <a:rPr lang="zh-CN" altLang="en-US" dirty="0" smtClean="0"/>
              <a:t>为</a:t>
            </a:r>
            <a:r>
              <a:rPr lang="en-US" dirty="0" smtClean="0"/>
              <a:t>bug</a:t>
            </a:r>
            <a:r>
              <a:rPr lang="zh-CN" altLang="en-US" dirty="0" smtClean="0"/>
              <a:t>。</a:t>
            </a:r>
            <a:endParaRPr lang="zh-CN" altLang="en-US" dirty="0"/>
          </a:p>
        </p:txBody>
      </p:sp>
      <p:pic>
        <p:nvPicPr>
          <p:cNvPr id="6" name="图片 5"/>
          <p:cNvPicPr/>
          <p:nvPr/>
        </p:nvPicPr>
        <p:blipFill>
          <a:blip r:embed="rId2"/>
          <a:srcRect/>
          <a:stretch>
            <a:fillRect/>
          </a:stretch>
        </p:blipFill>
        <p:spPr bwMode="auto">
          <a:xfrm>
            <a:off x="1214414" y="982003"/>
            <a:ext cx="7715304" cy="2232683"/>
          </a:xfrm>
          <a:prstGeom prst="rect">
            <a:avLst/>
          </a:prstGeom>
          <a:noFill/>
          <a:ln w="9525">
            <a:noFill/>
            <a:miter lim="800000"/>
            <a:headEnd/>
            <a:tailEnd/>
          </a:ln>
        </p:spPr>
      </p:pic>
      <p:sp>
        <p:nvSpPr>
          <p:cNvPr id="7" name="横卷形 6"/>
          <p:cNvSpPr/>
          <p:nvPr/>
        </p:nvSpPr>
        <p:spPr>
          <a:xfrm>
            <a:off x="6143636" y="5214950"/>
            <a:ext cx="2286016" cy="642942"/>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dirty="0" smtClean="0">
                <a:solidFill>
                  <a:schemeClr val="tx1"/>
                </a:solidFill>
              </a:rPr>
              <a:t>7</a:t>
            </a:r>
            <a:r>
              <a:rPr lang="zh-CN" altLang="en-US" dirty="0" smtClean="0">
                <a:solidFill>
                  <a:schemeClr val="tx1"/>
                </a:solidFill>
              </a:rPr>
              <a:t>：</a:t>
            </a:r>
            <a:r>
              <a:rPr lang="zh-CN" altLang="en-US" dirty="0" smtClean="0">
                <a:solidFill>
                  <a:schemeClr val="tx1"/>
                </a:solidFill>
              </a:rPr>
              <a:t>修改）</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bg/>
                                          </p:spTgt>
                                        </p:tgtEl>
                                        <p:attrNameLst>
                                          <p:attrName>style.visibility</p:attrName>
                                        </p:attrNameLst>
                                      </p:cBhvr>
                                      <p:to>
                                        <p:strVal val="visible"/>
                                      </p:to>
                                    </p:set>
                                    <p:anim calcmode="lin" valueType="num">
                                      <p:cBhvr additive="base">
                                        <p:cTn id="39" dur="500" fill="hold"/>
                                        <p:tgtEl>
                                          <p:spTgt spid="7">
                                            <p:bg/>
                                          </p:spTgt>
                                        </p:tgtEl>
                                        <p:attrNameLst>
                                          <p:attrName>ppt_x</p:attrName>
                                        </p:attrNameLst>
                                      </p:cBhvr>
                                      <p:tavLst>
                                        <p:tav tm="0">
                                          <p:val>
                                            <p:strVal val="#ppt_x"/>
                                          </p:val>
                                        </p:tav>
                                        <p:tav tm="100000">
                                          <p:val>
                                            <p:strVal val="#ppt_x"/>
                                          </p:val>
                                        </p:tav>
                                      </p:tavLst>
                                    </p:anim>
                                    <p:anim calcmode="lin" valueType="num">
                                      <p:cBhvr additive="base">
                                        <p:cTn id="40" dur="500" fill="hold"/>
                                        <p:tgtEl>
                                          <p:spTgt spid="7">
                                            <p:bg/>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 calcmode="lin" valueType="num">
                                      <p:cBhvr additive="base">
                                        <p:cTn id="4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allAtOnce"/>
      <p:bldP spid="7"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a:spLocks/>
          </p:cNvSpPr>
          <p:nvPr/>
        </p:nvSpPr>
        <p:spPr>
          <a:xfrm>
            <a:off x="1357290" y="285728"/>
            <a:ext cx="7498080" cy="571504"/>
          </a:xfrm>
          <a:prstGeom prst="rect">
            <a:avLst/>
          </a:prstGeom>
        </p:spPr>
        <p:txBody>
          <a:bodyPr>
            <a:normAutofit/>
          </a:bodyPr>
          <a:lstStyle/>
          <a:p>
            <a:r>
              <a:rPr lang="en-US" sz="2400" b="1" dirty="0" smtClean="0"/>
              <a:t>4</a:t>
            </a:r>
            <a:r>
              <a:rPr lang="zh-CN" altLang="en-US" sz="2400" b="1" dirty="0" smtClean="0"/>
              <a:t>、车辆信息对比</a:t>
            </a:r>
            <a:endParaRPr lang="zh-CN" altLang="en-US" sz="2400" dirty="0"/>
          </a:p>
        </p:txBody>
      </p:sp>
      <p:sp>
        <p:nvSpPr>
          <p:cNvPr id="5" name="内容占位符 2"/>
          <p:cNvSpPr txBox="1">
            <a:spLocks/>
          </p:cNvSpPr>
          <p:nvPr/>
        </p:nvSpPr>
        <p:spPr>
          <a:xfrm>
            <a:off x="1285852" y="857232"/>
            <a:ext cx="7498080" cy="785818"/>
          </a:xfrm>
          <a:prstGeom prst="rect">
            <a:avLst/>
          </a:prstGeom>
        </p:spPr>
        <p:txBody>
          <a:bodyPr/>
          <a:lstStyle/>
          <a:p>
            <a:pPr marL="365760" indent="-283464">
              <a:spcBef>
                <a:spcPts val="600"/>
              </a:spcBef>
              <a:buClr>
                <a:schemeClr val="accent1"/>
              </a:buClr>
              <a:buSzPct val="80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lang="en-US" sz="2000" dirty="0" smtClean="0"/>
              <a:t>4.1 </a:t>
            </a:r>
            <a:r>
              <a:rPr lang="zh-CN" altLang="en-US" sz="2000" dirty="0" smtClean="0"/>
              <a:t>易车在报价旁支持“购车计算器”的快速入口，汽车之家不</a:t>
            </a:r>
            <a:r>
              <a:rPr lang="zh-CN" altLang="en-US" sz="2000" dirty="0" smtClean="0"/>
              <a:t>具备</a:t>
            </a:r>
            <a:endParaRPr lang="zh-CN" altLang="en-US" sz="2000" dirty="0" smtClean="0"/>
          </a:p>
        </p:txBody>
      </p:sp>
      <p:pic>
        <p:nvPicPr>
          <p:cNvPr id="6" name="图片 5"/>
          <p:cNvPicPr/>
          <p:nvPr/>
        </p:nvPicPr>
        <p:blipFill>
          <a:blip r:embed="rId2"/>
          <a:srcRect/>
          <a:stretch>
            <a:fillRect/>
          </a:stretch>
        </p:blipFill>
        <p:spPr bwMode="auto">
          <a:xfrm>
            <a:off x="3214678" y="1357298"/>
            <a:ext cx="3318410" cy="428628"/>
          </a:xfrm>
          <a:prstGeom prst="rect">
            <a:avLst/>
          </a:prstGeom>
          <a:noFill/>
          <a:ln w="9525">
            <a:noFill/>
            <a:miter lim="800000"/>
            <a:headEnd/>
            <a:tailEnd/>
          </a:ln>
        </p:spPr>
      </p:pic>
      <p:sp>
        <p:nvSpPr>
          <p:cNvPr id="8" name="内容占位符 2"/>
          <p:cNvSpPr txBox="1">
            <a:spLocks/>
          </p:cNvSpPr>
          <p:nvPr/>
        </p:nvSpPr>
        <p:spPr>
          <a:xfrm>
            <a:off x="1357290" y="2000240"/>
            <a:ext cx="7498080" cy="785818"/>
          </a:xfrm>
          <a:prstGeom prst="rect">
            <a:avLst/>
          </a:prstGeom>
        </p:spPr>
        <p:txBody>
          <a:bodyPr/>
          <a:lstStyle/>
          <a:p>
            <a:pPr marL="365760" indent="-283464">
              <a:spcBef>
                <a:spcPts val="600"/>
              </a:spcBef>
              <a:buClr>
                <a:schemeClr val="accent1"/>
              </a:buClr>
              <a:buSzPct val="80000"/>
              <a:buFont typeface="Wingdings 2"/>
              <a:buChar char=""/>
            </a:pPr>
            <a:r>
              <a:rPr lang="en-US" sz="2000" dirty="0" smtClean="0"/>
              <a:t>4.2 </a:t>
            </a:r>
            <a:r>
              <a:rPr lang="zh-CN" altLang="en-US" sz="2000" dirty="0" smtClean="0"/>
              <a:t>汽车之家支持将同一类汽车信息展开或收起的功能，易车不支持此功能</a:t>
            </a:r>
          </a:p>
        </p:txBody>
      </p:sp>
      <p:sp>
        <p:nvSpPr>
          <p:cNvPr id="9" name="横卷形 8"/>
          <p:cNvSpPr/>
          <p:nvPr/>
        </p:nvSpPr>
        <p:spPr>
          <a:xfrm>
            <a:off x="6072198" y="2346268"/>
            <a:ext cx="2071702" cy="582666"/>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altLang="zh-CN" dirty="0" smtClean="0">
                <a:solidFill>
                  <a:schemeClr val="tx1"/>
                </a:solidFill>
              </a:rPr>
              <a:t>8</a:t>
            </a:r>
            <a:r>
              <a:rPr lang="zh-CN" altLang="en-US" dirty="0" smtClean="0">
                <a:solidFill>
                  <a:schemeClr val="tx1"/>
                </a:solidFill>
              </a:rPr>
              <a:t>：</a:t>
            </a:r>
            <a:r>
              <a:rPr lang="zh-CN" altLang="en-US" dirty="0" smtClean="0">
                <a:solidFill>
                  <a:schemeClr val="tx1"/>
                </a:solidFill>
              </a:rPr>
              <a:t>添加</a:t>
            </a:r>
            <a:r>
              <a:rPr lang="zh-CN" altLang="en-US" dirty="0" smtClean="0">
                <a:solidFill>
                  <a:schemeClr val="tx1"/>
                </a:solidFill>
              </a:rPr>
              <a:t>）</a:t>
            </a:r>
            <a:endParaRPr lang="zh-CN" altLang="en-US" dirty="0">
              <a:solidFill>
                <a:schemeClr val="tx1"/>
              </a:solidFill>
            </a:endParaRPr>
          </a:p>
        </p:txBody>
      </p:sp>
      <p:pic>
        <p:nvPicPr>
          <p:cNvPr id="10" name="图片 9"/>
          <p:cNvPicPr/>
          <p:nvPr/>
        </p:nvPicPr>
        <p:blipFill>
          <a:blip r:embed="rId3"/>
          <a:srcRect/>
          <a:stretch>
            <a:fillRect/>
          </a:stretch>
        </p:blipFill>
        <p:spPr bwMode="auto">
          <a:xfrm>
            <a:off x="1428728" y="2923085"/>
            <a:ext cx="7286676" cy="38635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bg/>
                                          </p:spTgt>
                                        </p:tgtEl>
                                        <p:attrNameLst>
                                          <p:attrName>style.visibility</p:attrName>
                                        </p:attrNameLst>
                                      </p:cBhvr>
                                      <p:to>
                                        <p:strVal val="visible"/>
                                      </p:to>
                                    </p:set>
                                    <p:anim calcmode="lin" valueType="num">
                                      <p:cBhvr additive="base">
                                        <p:cTn id="3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34" dur="500" fill="hold"/>
                                        <p:tgtEl>
                                          <p:spTgt spid="9">
                                            <p:bg/>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 calcmode="lin" valueType="num">
                                      <p:cBhvr additive="base">
                                        <p:cTn id="3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5" grpId="0"/>
      <p:bldP spid="8" grpId="0"/>
      <p:bldP spid="9"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357290" y="357166"/>
            <a:ext cx="7498080" cy="785818"/>
          </a:xfrm>
          <a:prstGeom prst="rect">
            <a:avLst/>
          </a:prstGeom>
        </p:spPr>
        <p:txBody>
          <a:bodyPr/>
          <a:lstStyle/>
          <a:p>
            <a:pPr marL="365760" indent="-283464">
              <a:spcBef>
                <a:spcPts val="600"/>
              </a:spcBef>
              <a:buClr>
                <a:schemeClr val="accent1"/>
              </a:buClr>
              <a:buSzPct val="80000"/>
              <a:buFont typeface="Wingdings 2"/>
              <a:buChar char=""/>
            </a:pPr>
            <a:r>
              <a:rPr lang="en-US" sz="2000" dirty="0" smtClean="0"/>
              <a:t>4.3 </a:t>
            </a:r>
            <a:r>
              <a:rPr lang="zh-CN" altLang="en-US" sz="2000" dirty="0" smtClean="0"/>
              <a:t>汽车之家支持查看过程中返回顶部的锚点，易车不支持此</a:t>
            </a:r>
            <a:r>
              <a:rPr lang="zh-CN" altLang="en-US" sz="2000" dirty="0" smtClean="0"/>
              <a:t>功能</a:t>
            </a:r>
            <a:endParaRPr lang="zh-CN" altLang="en-US" sz="2000" dirty="0" smtClean="0"/>
          </a:p>
        </p:txBody>
      </p:sp>
      <p:sp>
        <p:nvSpPr>
          <p:cNvPr id="3" name="横卷形 2"/>
          <p:cNvSpPr/>
          <p:nvPr/>
        </p:nvSpPr>
        <p:spPr>
          <a:xfrm>
            <a:off x="5643570" y="1000108"/>
            <a:ext cx="2071702" cy="582666"/>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altLang="zh-CN" dirty="0" smtClean="0">
                <a:solidFill>
                  <a:schemeClr val="tx1"/>
                </a:solidFill>
              </a:rPr>
              <a:t>9</a:t>
            </a:r>
            <a:r>
              <a:rPr lang="zh-CN" altLang="en-US" dirty="0" smtClean="0">
                <a:solidFill>
                  <a:schemeClr val="tx1"/>
                </a:solidFill>
              </a:rPr>
              <a:t>：</a:t>
            </a:r>
            <a:r>
              <a:rPr lang="zh-CN" altLang="en-US" dirty="0" smtClean="0">
                <a:solidFill>
                  <a:schemeClr val="tx1"/>
                </a:solidFill>
              </a:rPr>
              <a:t>添加</a:t>
            </a:r>
            <a:r>
              <a:rPr lang="zh-CN" altLang="en-US" dirty="0" smtClean="0">
                <a:solidFill>
                  <a:schemeClr val="tx1"/>
                </a:solidFill>
              </a:rPr>
              <a:t>）</a:t>
            </a:r>
            <a:endParaRPr lang="zh-CN" altLang="en-US" dirty="0">
              <a:solidFill>
                <a:schemeClr val="tx1"/>
              </a:solidFill>
            </a:endParaRPr>
          </a:p>
        </p:txBody>
      </p:sp>
      <p:pic>
        <p:nvPicPr>
          <p:cNvPr id="4" name="图片 3"/>
          <p:cNvPicPr/>
          <p:nvPr/>
        </p:nvPicPr>
        <p:blipFill>
          <a:blip r:embed="rId2"/>
          <a:srcRect/>
          <a:stretch>
            <a:fillRect/>
          </a:stretch>
        </p:blipFill>
        <p:spPr bwMode="auto">
          <a:xfrm>
            <a:off x="3286116" y="785794"/>
            <a:ext cx="285752" cy="1018768"/>
          </a:xfrm>
          <a:prstGeom prst="rect">
            <a:avLst/>
          </a:prstGeom>
          <a:noFill/>
          <a:ln w="9525">
            <a:noFill/>
            <a:miter lim="800000"/>
            <a:headEnd/>
            <a:tailEnd/>
          </a:ln>
        </p:spPr>
      </p:pic>
      <p:sp>
        <p:nvSpPr>
          <p:cNvPr id="6" name="内容占位符 2"/>
          <p:cNvSpPr txBox="1">
            <a:spLocks/>
          </p:cNvSpPr>
          <p:nvPr/>
        </p:nvSpPr>
        <p:spPr>
          <a:xfrm>
            <a:off x="1509690" y="1857364"/>
            <a:ext cx="7498080" cy="785818"/>
          </a:xfrm>
          <a:prstGeom prst="rect">
            <a:avLst/>
          </a:prstGeom>
        </p:spPr>
        <p:txBody>
          <a:bodyPr/>
          <a:lstStyle/>
          <a:p>
            <a:pPr marL="365760" indent="-283464">
              <a:spcBef>
                <a:spcPts val="600"/>
              </a:spcBef>
              <a:buClr>
                <a:schemeClr val="accent1"/>
              </a:buClr>
              <a:buSzPct val="80000"/>
              <a:buFont typeface="Wingdings 2"/>
              <a:buChar char=""/>
            </a:pPr>
            <a:r>
              <a:rPr lang="en-US" sz="2000" dirty="0" smtClean="0"/>
              <a:t>4.4 </a:t>
            </a:r>
            <a:r>
              <a:rPr lang="zh-CN" altLang="en-US" sz="2000" dirty="0" smtClean="0"/>
              <a:t>比较过程中由于信息不全，导致成为了比较结果中的不同点，使的信息过于</a:t>
            </a:r>
            <a:r>
              <a:rPr lang="zh-CN" altLang="en-US" sz="2000" dirty="0" smtClean="0"/>
              <a:t>冗长</a:t>
            </a:r>
            <a:endParaRPr lang="zh-CN" altLang="en-US" sz="2000" dirty="0" smtClean="0"/>
          </a:p>
        </p:txBody>
      </p:sp>
      <p:sp>
        <p:nvSpPr>
          <p:cNvPr id="29698" name="Rectangle 2"/>
          <p:cNvSpPr>
            <a:spLocks noChangeArrowheads="1"/>
          </p:cNvSpPr>
          <p:nvPr/>
        </p:nvSpPr>
        <p:spPr bwMode="auto">
          <a:xfrm>
            <a:off x="1142976" y="2643182"/>
            <a:ext cx="92869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易车</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9" name="图片 8"/>
          <p:cNvPicPr/>
          <p:nvPr/>
        </p:nvPicPr>
        <p:blipFill>
          <a:blip r:embed="rId3"/>
          <a:srcRect/>
          <a:stretch>
            <a:fillRect/>
          </a:stretch>
        </p:blipFill>
        <p:spPr bwMode="auto">
          <a:xfrm>
            <a:off x="2000232" y="2643182"/>
            <a:ext cx="6827863" cy="2071702"/>
          </a:xfrm>
          <a:prstGeom prst="rect">
            <a:avLst/>
          </a:prstGeom>
          <a:noFill/>
          <a:ln w="9525">
            <a:noFill/>
            <a:miter lim="800000"/>
            <a:headEnd/>
            <a:tailEnd/>
          </a:ln>
        </p:spPr>
      </p:pic>
      <p:sp>
        <p:nvSpPr>
          <p:cNvPr id="10" name="Rectangle 2"/>
          <p:cNvSpPr>
            <a:spLocks noChangeArrowheads="1"/>
          </p:cNvSpPr>
          <p:nvPr/>
        </p:nvSpPr>
        <p:spPr bwMode="auto">
          <a:xfrm>
            <a:off x="1223938" y="4857760"/>
            <a:ext cx="120492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dirty="0" smtClean="0">
                <a:latin typeface="宋体" pitchFamily="2" charset="-122"/>
                <a:ea typeface="宋体" pitchFamily="2" charset="-122"/>
                <a:cs typeface="Times New Roman" pitchFamily="18" charset="0"/>
              </a:rPr>
              <a:t>汽车之家</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1" name="图片 10"/>
          <p:cNvPicPr/>
          <p:nvPr/>
        </p:nvPicPr>
        <p:blipFill>
          <a:blip r:embed="rId4"/>
          <a:srcRect/>
          <a:stretch>
            <a:fillRect/>
          </a:stretch>
        </p:blipFill>
        <p:spPr bwMode="auto">
          <a:xfrm>
            <a:off x="1928794" y="5357826"/>
            <a:ext cx="6870748" cy="1143008"/>
          </a:xfrm>
          <a:prstGeom prst="rect">
            <a:avLst/>
          </a:prstGeom>
          <a:noFill/>
          <a:ln w="9525">
            <a:noFill/>
            <a:miter lim="800000"/>
            <a:headEnd/>
            <a:tailEnd/>
          </a:ln>
        </p:spPr>
      </p:pic>
      <p:sp>
        <p:nvSpPr>
          <p:cNvPr id="12" name="横卷形 11"/>
          <p:cNvSpPr/>
          <p:nvPr/>
        </p:nvSpPr>
        <p:spPr>
          <a:xfrm>
            <a:off x="5786446" y="4714884"/>
            <a:ext cx="2357454" cy="582666"/>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altLang="zh-CN" dirty="0" smtClean="0">
                <a:solidFill>
                  <a:schemeClr val="tx1"/>
                </a:solidFill>
              </a:rPr>
              <a:t>10</a:t>
            </a:r>
            <a:r>
              <a:rPr lang="zh-CN" altLang="en-US" dirty="0" smtClean="0">
                <a:solidFill>
                  <a:schemeClr val="tx1"/>
                </a:solidFill>
              </a:rPr>
              <a:t>：</a:t>
            </a:r>
            <a:r>
              <a:rPr lang="zh-CN" altLang="en-US" dirty="0" smtClean="0">
                <a:solidFill>
                  <a:schemeClr val="tx1"/>
                </a:solidFill>
              </a:rPr>
              <a:t>优化</a:t>
            </a:r>
            <a:r>
              <a:rPr lang="zh-CN" altLang="en-US" dirty="0" smtClean="0">
                <a:solidFill>
                  <a:schemeClr val="tx1"/>
                </a:solidFill>
              </a:rPr>
              <a:t>）</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 calcmode="lin" valueType="num">
                                      <p:cBhvr additive="base">
                                        <p:cTn id="1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3">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9698"/>
                                        </p:tgtEl>
                                        <p:attrNameLst>
                                          <p:attrName>style.visibility</p:attrName>
                                        </p:attrNameLst>
                                      </p:cBhvr>
                                      <p:to>
                                        <p:strVal val="visible"/>
                                      </p:to>
                                    </p:set>
                                    <p:anim calcmode="lin" valueType="num">
                                      <p:cBhvr additive="base">
                                        <p:cTn id="33" dur="500" fill="hold"/>
                                        <p:tgtEl>
                                          <p:spTgt spid="29698"/>
                                        </p:tgtEl>
                                        <p:attrNameLst>
                                          <p:attrName>ppt_x</p:attrName>
                                        </p:attrNameLst>
                                      </p:cBhvr>
                                      <p:tavLst>
                                        <p:tav tm="0">
                                          <p:val>
                                            <p:strVal val="#ppt_x"/>
                                          </p:val>
                                        </p:tav>
                                        <p:tav tm="100000">
                                          <p:val>
                                            <p:strVal val="#ppt_x"/>
                                          </p:val>
                                        </p:tav>
                                      </p:tavLst>
                                    </p:anim>
                                    <p:anim calcmode="lin" valueType="num">
                                      <p:cBhvr additive="base">
                                        <p:cTn id="34" dur="500" fill="hold"/>
                                        <p:tgtEl>
                                          <p:spTgt spid="2969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
                                            <p:bg/>
                                          </p:spTgt>
                                        </p:tgtEl>
                                        <p:attrNameLst>
                                          <p:attrName>style.visibility</p:attrName>
                                        </p:attrNameLst>
                                      </p:cBhvr>
                                      <p:to>
                                        <p:strVal val="visible"/>
                                      </p:to>
                                    </p:set>
                                    <p:anim calcmode="lin" valueType="num">
                                      <p:cBhvr additive="base">
                                        <p:cTn id="53"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54" dur="500" fill="hold"/>
                                        <p:tgtEl>
                                          <p:spTgt spid="12">
                                            <p:bg/>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 calcmode="lin" valueType="num">
                                      <p:cBhvr additive="base">
                                        <p:cTn id="5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animBg="1"/>
      <p:bldP spid="6" grpId="0" build="allAtOnce"/>
      <p:bldP spid="29698" grpId="0"/>
      <p:bldP spid="10" grpId="0"/>
      <p:bldP spid="12"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a:spLocks/>
          </p:cNvSpPr>
          <p:nvPr/>
        </p:nvSpPr>
        <p:spPr>
          <a:xfrm>
            <a:off x="1357290" y="285728"/>
            <a:ext cx="7498080" cy="571504"/>
          </a:xfrm>
          <a:prstGeom prst="rect">
            <a:avLst/>
          </a:prstGeom>
        </p:spPr>
        <p:txBody>
          <a:bodyPr>
            <a:normAutofit/>
          </a:bodyPr>
          <a:lstStyle/>
          <a:p>
            <a:r>
              <a:rPr lang="en-US" sz="2400" b="1" dirty="0" smtClean="0"/>
              <a:t>5</a:t>
            </a:r>
            <a:r>
              <a:rPr lang="zh-CN" altLang="en-US" sz="2400" b="1" dirty="0" smtClean="0"/>
              <a:t>、图片对比</a:t>
            </a:r>
            <a:endParaRPr lang="zh-CN" altLang="en-US" sz="2400" dirty="0"/>
          </a:p>
        </p:txBody>
      </p:sp>
      <p:sp>
        <p:nvSpPr>
          <p:cNvPr id="4" name="内容占位符 2"/>
          <p:cNvSpPr txBox="1">
            <a:spLocks/>
          </p:cNvSpPr>
          <p:nvPr/>
        </p:nvSpPr>
        <p:spPr>
          <a:xfrm>
            <a:off x="1357290" y="928670"/>
            <a:ext cx="7498080" cy="1071570"/>
          </a:xfrm>
          <a:prstGeom prst="rect">
            <a:avLst/>
          </a:prstGeom>
        </p:spPr>
        <p:txBody>
          <a:bodyPr/>
          <a:lstStyle/>
          <a:p>
            <a:pPr marL="365760" indent="-283464">
              <a:spcBef>
                <a:spcPts val="600"/>
              </a:spcBef>
              <a:buClr>
                <a:schemeClr val="accent1"/>
              </a:buClr>
              <a:buSzPct val="80000"/>
              <a:buFont typeface="Wingdings 2"/>
              <a:buChar char=""/>
            </a:pPr>
            <a:r>
              <a:rPr lang="en-US" sz="2000" dirty="0" smtClean="0"/>
              <a:t>5.1 </a:t>
            </a:r>
            <a:r>
              <a:rPr lang="zh-CN" altLang="en-US" sz="2000" dirty="0" smtClean="0"/>
              <a:t>在车辆信息的对比的基础上，点击“图片对比”，汽车之家直接显示所有已选车辆，而易车只显示“首选车辆”，其他车辆需要重新选择。</a:t>
            </a:r>
          </a:p>
        </p:txBody>
      </p:sp>
      <p:sp>
        <p:nvSpPr>
          <p:cNvPr id="6" name="横卷形 5"/>
          <p:cNvSpPr/>
          <p:nvPr/>
        </p:nvSpPr>
        <p:spPr>
          <a:xfrm>
            <a:off x="5786446" y="1643050"/>
            <a:ext cx="2357454" cy="582666"/>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altLang="zh-CN" dirty="0" smtClean="0">
                <a:solidFill>
                  <a:schemeClr val="tx1"/>
                </a:solidFill>
              </a:rPr>
              <a:t>11</a:t>
            </a:r>
            <a:r>
              <a:rPr lang="zh-CN" altLang="en-US" dirty="0" smtClean="0">
                <a:solidFill>
                  <a:schemeClr val="tx1"/>
                </a:solidFill>
              </a:rPr>
              <a:t>：修改）</a:t>
            </a:r>
            <a:endParaRPr lang="zh-CN" altLang="en-US" dirty="0">
              <a:solidFill>
                <a:schemeClr val="tx1"/>
              </a:solidFill>
            </a:endParaRPr>
          </a:p>
        </p:txBody>
      </p:sp>
      <p:sp>
        <p:nvSpPr>
          <p:cNvPr id="8" name="内容占位符 2"/>
          <p:cNvSpPr txBox="1">
            <a:spLocks/>
          </p:cNvSpPr>
          <p:nvPr/>
        </p:nvSpPr>
        <p:spPr>
          <a:xfrm>
            <a:off x="1360200" y="2214554"/>
            <a:ext cx="7498080" cy="857256"/>
          </a:xfrm>
          <a:prstGeom prst="rect">
            <a:avLst/>
          </a:prstGeom>
        </p:spPr>
        <p:txBody>
          <a:bodyPr/>
          <a:lstStyle/>
          <a:p>
            <a:pPr marL="365760" indent="-283464">
              <a:spcBef>
                <a:spcPts val="600"/>
              </a:spcBef>
              <a:buClr>
                <a:schemeClr val="accent1"/>
              </a:buClr>
              <a:buSzPct val="80000"/>
              <a:buFont typeface="Wingdings 2"/>
              <a:buChar char=""/>
            </a:pPr>
            <a:r>
              <a:rPr lang="en-US" sz="2000" dirty="0" smtClean="0"/>
              <a:t>5.2 </a:t>
            </a:r>
            <a:r>
              <a:rPr lang="zh-CN" altLang="en-US" sz="2000" dirty="0" smtClean="0"/>
              <a:t>汽车之家可显示所有车型（三层结构）的图片，而易车网只支持两层结构，部分车型直接选择时不全。</a:t>
            </a:r>
          </a:p>
        </p:txBody>
      </p:sp>
      <p:sp>
        <p:nvSpPr>
          <p:cNvPr id="9" name="横卷形 8"/>
          <p:cNvSpPr/>
          <p:nvPr/>
        </p:nvSpPr>
        <p:spPr>
          <a:xfrm>
            <a:off x="5786446" y="2917772"/>
            <a:ext cx="2357454" cy="582666"/>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altLang="zh-CN" dirty="0" smtClean="0">
                <a:solidFill>
                  <a:schemeClr val="tx1"/>
                </a:solidFill>
              </a:rPr>
              <a:t>12</a:t>
            </a:r>
            <a:r>
              <a:rPr lang="zh-CN" altLang="en-US" dirty="0" smtClean="0">
                <a:solidFill>
                  <a:schemeClr val="tx1"/>
                </a:solidFill>
              </a:rPr>
              <a:t>：修改）</a:t>
            </a:r>
            <a:endParaRPr lang="zh-CN" altLang="en-US" dirty="0">
              <a:solidFill>
                <a:schemeClr val="tx1"/>
              </a:solidFill>
            </a:endParaRPr>
          </a:p>
        </p:txBody>
      </p:sp>
      <p:sp>
        <p:nvSpPr>
          <p:cNvPr id="10" name="Rectangle 2"/>
          <p:cNvSpPr>
            <a:spLocks noChangeArrowheads="1"/>
          </p:cNvSpPr>
          <p:nvPr/>
        </p:nvSpPr>
        <p:spPr bwMode="auto">
          <a:xfrm>
            <a:off x="1428728" y="5929330"/>
            <a:ext cx="120492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dirty="0" smtClean="0">
                <a:latin typeface="宋体" pitchFamily="2" charset="-122"/>
                <a:ea typeface="宋体" pitchFamily="2" charset="-122"/>
                <a:cs typeface="Times New Roman" pitchFamily="18" charset="0"/>
              </a:rPr>
              <a:t>汽车之家</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1" name="图片 10"/>
          <p:cNvPicPr/>
          <p:nvPr/>
        </p:nvPicPr>
        <p:blipFill>
          <a:blip r:embed="rId2"/>
          <a:srcRect/>
          <a:stretch>
            <a:fillRect/>
          </a:stretch>
        </p:blipFill>
        <p:spPr bwMode="auto">
          <a:xfrm>
            <a:off x="1214414" y="3643314"/>
            <a:ext cx="5006008" cy="2000264"/>
          </a:xfrm>
          <a:prstGeom prst="rect">
            <a:avLst/>
          </a:prstGeom>
          <a:noFill/>
          <a:ln w="9525">
            <a:noFill/>
            <a:miter lim="800000"/>
            <a:headEnd/>
            <a:tailEnd/>
          </a:ln>
        </p:spPr>
      </p:pic>
      <p:sp>
        <p:nvSpPr>
          <p:cNvPr id="12" name="Rectangle 2"/>
          <p:cNvSpPr>
            <a:spLocks noChangeArrowheads="1"/>
          </p:cNvSpPr>
          <p:nvPr/>
        </p:nvSpPr>
        <p:spPr bwMode="auto">
          <a:xfrm>
            <a:off x="6572264" y="5929330"/>
            <a:ext cx="92869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易车</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4" name="图片 13"/>
          <p:cNvPicPr/>
          <p:nvPr/>
        </p:nvPicPr>
        <p:blipFill>
          <a:blip r:embed="rId3"/>
          <a:srcRect/>
          <a:stretch>
            <a:fillRect/>
          </a:stretch>
        </p:blipFill>
        <p:spPr bwMode="auto">
          <a:xfrm>
            <a:off x="6429388" y="3643314"/>
            <a:ext cx="2422680" cy="21431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9">
                                            <p:bg/>
                                          </p:spTgt>
                                        </p:tgtEl>
                                        <p:attrNameLst>
                                          <p:attrName>style.visibility</p:attrName>
                                        </p:attrNameLst>
                                      </p:cBhvr>
                                      <p:to>
                                        <p:strVal val="visible"/>
                                      </p:to>
                                    </p:set>
                                    <p:anim calcmode="lin" valueType="num">
                                      <p:cBhvr additive="base">
                                        <p:cTn id="51" dur="500" fill="hold"/>
                                        <p:tgtEl>
                                          <p:spTgt spid="9">
                                            <p:bg/>
                                          </p:spTgt>
                                        </p:tgtEl>
                                        <p:attrNameLst>
                                          <p:attrName>ppt_x</p:attrName>
                                        </p:attrNameLst>
                                      </p:cBhvr>
                                      <p:tavLst>
                                        <p:tav tm="0">
                                          <p:val>
                                            <p:strVal val="#ppt_x"/>
                                          </p:val>
                                        </p:tav>
                                        <p:tav tm="100000">
                                          <p:val>
                                            <p:strVal val="#ppt_x"/>
                                          </p:val>
                                        </p:tav>
                                      </p:tavLst>
                                    </p:anim>
                                    <p:anim calcmode="lin" valueType="num">
                                      <p:cBhvr additive="base">
                                        <p:cTn id="52" dur="500" fill="hold"/>
                                        <p:tgtEl>
                                          <p:spTgt spid="9">
                                            <p:bg/>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anim calcmode="lin" valueType="num">
                                      <p:cBhvr additive="base">
                                        <p:cTn id="5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4" grpId="0" build="allAtOnce"/>
      <p:bldP spid="6" grpId="0" build="allAtOnce" animBg="1"/>
      <p:bldP spid="8" grpId="0"/>
      <p:bldP spid="9" grpId="0" build="allAtOnce" animBg="1"/>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1421880" cy="1143000"/>
          </a:xfrm>
        </p:spPr>
        <p:txBody>
          <a:bodyPr/>
          <a:lstStyle/>
          <a:p>
            <a:r>
              <a:rPr lang="zh-CN" altLang="en-US" dirty="0" smtClean="0"/>
              <a:t>概要</a:t>
            </a:r>
            <a:endParaRPr lang="zh-CN" altLang="en-US" dirty="0"/>
          </a:p>
        </p:txBody>
      </p:sp>
      <p:sp>
        <p:nvSpPr>
          <p:cNvPr id="3" name="内容占位符 2"/>
          <p:cNvSpPr>
            <a:spLocks noGrp="1"/>
          </p:cNvSpPr>
          <p:nvPr>
            <p:ph idx="1"/>
          </p:nvPr>
        </p:nvSpPr>
        <p:spPr>
          <a:xfrm>
            <a:off x="1928794" y="1485920"/>
            <a:ext cx="6212228" cy="4800600"/>
          </a:xfrm>
        </p:spPr>
        <p:txBody>
          <a:bodyPr>
            <a:normAutofit fontScale="92500" lnSpcReduction="10000"/>
          </a:bodyPr>
          <a:lstStyle/>
          <a:p>
            <a:r>
              <a:rPr lang="zh-CN" altLang="en-US" sz="3000" dirty="0" smtClean="0">
                <a:latin typeface="+mn-ea"/>
              </a:rPr>
              <a:t>一、文档</a:t>
            </a:r>
            <a:r>
              <a:rPr lang="zh-CN" altLang="en-US" sz="3000" dirty="0" smtClean="0">
                <a:latin typeface="+mn-ea"/>
              </a:rPr>
              <a:t>介绍</a:t>
            </a:r>
            <a:endParaRPr lang="en-US" altLang="zh-CN" sz="3000" dirty="0" smtClean="0">
              <a:latin typeface="+mn-ea"/>
            </a:endParaRPr>
          </a:p>
          <a:p>
            <a:r>
              <a:rPr lang="zh-CN" altLang="en-US" sz="3000" dirty="0" smtClean="0">
                <a:latin typeface="+mn-ea"/>
              </a:rPr>
              <a:t>二、综合</a:t>
            </a:r>
            <a:r>
              <a:rPr lang="zh-CN" altLang="en-US" sz="3000" dirty="0" smtClean="0">
                <a:latin typeface="+mn-ea"/>
              </a:rPr>
              <a:t>描述</a:t>
            </a:r>
            <a:endParaRPr lang="en-US" altLang="zh-CN" sz="3000" dirty="0" smtClean="0">
              <a:latin typeface="+mn-ea"/>
            </a:endParaRPr>
          </a:p>
          <a:p>
            <a:pPr>
              <a:buNone/>
            </a:pPr>
            <a:r>
              <a:rPr lang="en-US" sz="3000" dirty="0" smtClean="0">
                <a:latin typeface="+mn-ea"/>
              </a:rPr>
              <a:t>		1</a:t>
            </a:r>
            <a:r>
              <a:rPr lang="zh-CN" altLang="en-US" sz="3000" dirty="0" smtClean="0">
                <a:latin typeface="+mn-ea"/>
              </a:rPr>
              <a:t>、“车型对比”功能页</a:t>
            </a:r>
            <a:r>
              <a:rPr lang="zh-CN" altLang="en-US" sz="3000" dirty="0" smtClean="0">
                <a:latin typeface="+mn-ea"/>
              </a:rPr>
              <a:t>入口</a:t>
            </a:r>
            <a:endParaRPr lang="en-US" altLang="zh-CN" sz="3000" dirty="0" smtClean="0">
              <a:latin typeface="+mn-ea"/>
            </a:endParaRPr>
          </a:p>
          <a:p>
            <a:pPr>
              <a:buNone/>
            </a:pPr>
            <a:r>
              <a:rPr lang="en-US" sz="3000" dirty="0" smtClean="0">
                <a:latin typeface="+mn-ea"/>
              </a:rPr>
              <a:t>		2</a:t>
            </a:r>
            <a:r>
              <a:rPr lang="zh-CN" altLang="en-US" sz="3000" dirty="0" smtClean="0">
                <a:latin typeface="+mn-ea"/>
              </a:rPr>
              <a:t>、“车型对比”功能首页</a:t>
            </a:r>
            <a:r>
              <a:rPr lang="zh-CN" altLang="en-US" sz="3000" dirty="0" smtClean="0">
                <a:latin typeface="+mn-ea"/>
              </a:rPr>
              <a:t>布局</a:t>
            </a:r>
            <a:endParaRPr lang="en-US" altLang="zh-CN" sz="3000" dirty="0" smtClean="0">
              <a:latin typeface="+mn-ea"/>
            </a:endParaRPr>
          </a:p>
          <a:p>
            <a:pPr>
              <a:buNone/>
            </a:pPr>
            <a:r>
              <a:rPr lang="en-US" sz="3000" dirty="0" smtClean="0">
                <a:latin typeface="+mn-ea"/>
              </a:rPr>
              <a:t>		3</a:t>
            </a:r>
            <a:r>
              <a:rPr lang="zh-CN" altLang="en-US" sz="3000" dirty="0" smtClean="0">
                <a:latin typeface="+mn-ea"/>
              </a:rPr>
              <a:t>、选择</a:t>
            </a:r>
            <a:r>
              <a:rPr lang="zh-CN" altLang="en-US" sz="3000" dirty="0" smtClean="0">
                <a:latin typeface="+mn-ea"/>
              </a:rPr>
              <a:t>车辆</a:t>
            </a:r>
            <a:endParaRPr lang="en-US" altLang="zh-CN" sz="3000" dirty="0" smtClean="0">
              <a:latin typeface="+mn-ea"/>
            </a:endParaRPr>
          </a:p>
          <a:p>
            <a:pPr>
              <a:buNone/>
            </a:pPr>
            <a:r>
              <a:rPr lang="en-US" sz="3000" dirty="0" smtClean="0">
                <a:latin typeface="+mn-ea"/>
              </a:rPr>
              <a:t>		4</a:t>
            </a:r>
            <a:r>
              <a:rPr lang="zh-CN" altLang="en-US" sz="3000" dirty="0" smtClean="0">
                <a:latin typeface="+mn-ea"/>
              </a:rPr>
              <a:t>、车辆信息</a:t>
            </a:r>
            <a:r>
              <a:rPr lang="zh-CN" altLang="en-US" sz="3000" dirty="0" smtClean="0">
                <a:latin typeface="+mn-ea"/>
              </a:rPr>
              <a:t>对比</a:t>
            </a:r>
            <a:endParaRPr lang="en-US" altLang="zh-CN" sz="3000" dirty="0" smtClean="0">
              <a:latin typeface="+mn-ea"/>
            </a:endParaRPr>
          </a:p>
          <a:p>
            <a:pPr>
              <a:buNone/>
            </a:pPr>
            <a:r>
              <a:rPr lang="en-US" sz="3000" dirty="0" smtClean="0">
                <a:latin typeface="+mn-ea"/>
              </a:rPr>
              <a:t>		5</a:t>
            </a:r>
            <a:r>
              <a:rPr lang="zh-CN" altLang="en-US" sz="3000" dirty="0" smtClean="0">
                <a:latin typeface="+mn-ea"/>
              </a:rPr>
              <a:t>、图片</a:t>
            </a:r>
            <a:r>
              <a:rPr lang="zh-CN" altLang="en-US" sz="3000" dirty="0" smtClean="0">
                <a:latin typeface="+mn-ea"/>
              </a:rPr>
              <a:t>对比</a:t>
            </a:r>
            <a:endParaRPr lang="en-US" altLang="zh-CN" sz="3000" dirty="0" smtClean="0">
              <a:latin typeface="+mn-ea"/>
            </a:endParaRPr>
          </a:p>
          <a:p>
            <a:pPr>
              <a:buNone/>
            </a:pPr>
            <a:r>
              <a:rPr lang="en-US" sz="3000" dirty="0" smtClean="0">
                <a:latin typeface="+mn-ea"/>
              </a:rPr>
              <a:t>		6</a:t>
            </a:r>
            <a:r>
              <a:rPr lang="zh-CN" altLang="en-US" sz="3000" dirty="0" smtClean="0">
                <a:latin typeface="+mn-ea"/>
              </a:rPr>
              <a:t>、口碑</a:t>
            </a:r>
            <a:r>
              <a:rPr lang="zh-CN" altLang="en-US" sz="3000" dirty="0" smtClean="0">
                <a:latin typeface="+mn-ea"/>
              </a:rPr>
              <a:t>对比</a:t>
            </a:r>
            <a:endParaRPr lang="en-US" altLang="zh-CN" sz="3000" dirty="0" smtClean="0">
              <a:latin typeface="+mn-ea"/>
            </a:endParaRPr>
          </a:p>
          <a:p>
            <a:pPr>
              <a:buNone/>
            </a:pPr>
            <a:r>
              <a:rPr lang="en-US" sz="3000" dirty="0" smtClean="0">
                <a:latin typeface="+mn-ea"/>
              </a:rPr>
              <a:t>		7</a:t>
            </a:r>
            <a:r>
              <a:rPr lang="zh-CN" altLang="en-US" sz="3000" dirty="0" smtClean="0">
                <a:latin typeface="+mn-ea"/>
              </a:rPr>
              <a:t>、评测</a:t>
            </a:r>
            <a:r>
              <a:rPr lang="zh-CN" altLang="en-US" sz="3000" dirty="0" smtClean="0">
                <a:latin typeface="+mn-ea"/>
              </a:rPr>
              <a:t>对比</a:t>
            </a:r>
            <a:endParaRPr lang="en-US" altLang="zh-CN" sz="3000" dirty="0" smtClean="0">
              <a:latin typeface="+mn-ea"/>
            </a:endParaRPr>
          </a:p>
          <a:p>
            <a:pPr lvl="0"/>
            <a:r>
              <a:rPr lang="zh-CN" altLang="en-US" sz="3000" dirty="0" smtClean="0">
                <a:latin typeface="+mn-ea"/>
              </a:rPr>
              <a:t>三、修改优化意见</a:t>
            </a:r>
            <a:r>
              <a:rPr lang="zh-CN" altLang="en-US" sz="3000" dirty="0" smtClean="0">
                <a:latin typeface="+mn-ea"/>
              </a:rPr>
              <a:t>汇整</a:t>
            </a:r>
          </a:p>
          <a:p>
            <a:pPr>
              <a:buNone/>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357290" y="357166"/>
            <a:ext cx="7498080" cy="428628"/>
          </a:xfrm>
          <a:prstGeom prst="rect">
            <a:avLst/>
          </a:prstGeom>
        </p:spPr>
        <p:txBody>
          <a:bodyPr/>
          <a:lstStyle/>
          <a:p>
            <a:pPr marL="365760" indent="-283464">
              <a:spcBef>
                <a:spcPts val="600"/>
              </a:spcBef>
              <a:buClr>
                <a:schemeClr val="accent1"/>
              </a:buClr>
              <a:buSzPct val="80000"/>
              <a:buFont typeface="Wingdings 2"/>
              <a:buChar char=""/>
            </a:pPr>
            <a:r>
              <a:rPr lang="en-US" sz="2000" dirty="0" smtClean="0"/>
              <a:t>5.3 </a:t>
            </a:r>
            <a:r>
              <a:rPr lang="zh-CN" altLang="en-US" sz="2000" dirty="0" smtClean="0"/>
              <a:t>图片</a:t>
            </a:r>
            <a:r>
              <a:rPr lang="zh-CN" altLang="en-US" sz="2000" dirty="0" smtClean="0"/>
              <a:t>内容</a:t>
            </a:r>
            <a:endParaRPr lang="en-US" altLang="zh-CN" sz="2000" dirty="0" smtClean="0"/>
          </a:p>
        </p:txBody>
      </p:sp>
      <p:sp>
        <p:nvSpPr>
          <p:cNvPr id="4" name="内容占位符 2"/>
          <p:cNvSpPr txBox="1">
            <a:spLocks/>
          </p:cNvSpPr>
          <p:nvPr/>
        </p:nvSpPr>
        <p:spPr>
          <a:xfrm>
            <a:off x="1357290" y="928670"/>
            <a:ext cx="7498080" cy="857256"/>
          </a:xfrm>
          <a:prstGeom prst="rect">
            <a:avLst/>
          </a:prstGeom>
        </p:spPr>
        <p:txBody>
          <a:bodyPr/>
          <a:lstStyle/>
          <a:p>
            <a:r>
              <a:rPr lang="zh-CN" altLang="en-US" sz="2000" dirty="0" smtClean="0"/>
              <a:t>汽车之家共显示</a:t>
            </a:r>
            <a:r>
              <a:rPr lang="en-US" sz="2000" dirty="0" smtClean="0"/>
              <a:t>25</a:t>
            </a:r>
            <a:r>
              <a:rPr lang="zh-CN" altLang="en-US" sz="2000" dirty="0" smtClean="0"/>
              <a:t>张图片的对比，在一个页面内展示，分类间可以选择展开或收起</a:t>
            </a:r>
            <a:endParaRPr lang="zh-CN" altLang="en-US" sz="2000" dirty="0"/>
          </a:p>
        </p:txBody>
      </p:sp>
      <p:pic>
        <p:nvPicPr>
          <p:cNvPr id="5" name="图片 4"/>
          <p:cNvPicPr/>
          <p:nvPr/>
        </p:nvPicPr>
        <p:blipFill>
          <a:blip r:embed="rId2"/>
          <a:srcRect/>
          <a:stretch>
            <a:fillRect/>
          </a:stretch>
        </p:blipFill>
        <p:spPr bwMode="auto">
          <a:xfrm>
            <a:off x="2000232" y="1714488"/>
            <a:ext cx="2928958" cy="5004698"/>
          </a:xfrm>
          <a:prstGeom prst="rect">
            <a:avLst/>
          </a:prstGeom>
          <a:noFill/>
          <a:ln w="9525">
            <a:noFill/>
            <a:miter lim="800000"/>
            <a:headEnd/>
            <a:tailEnd/>
          </a:ln>
        </p:spPr>
      </p:pic>
      <p:pic>
        <p:nvPicPr>
          <p:cNvPr id="6" name="图片 5"/>
          <p:cNvPicPr/>
          <p:nvPr/>
        </p:nvPicPr>
        <p:blipFill>
          <a:blip r:embed="rId3"/>
          <a:srcRect/>
          <a:stretch>
            <a:fillRect/>
          </a:stretch>
        </p:blipFill>
        <p:spPr bwMode="auto">
          <a:xfrm>
            <a:off x="5429020" y="1714488"/>
            <a:ext cx="2714880" cy="3500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357290" y="642918"/>
            <a:ext cx="7498080" cy="785818"/>
          </a:xfrm>
          <a:prstGeom prst="rect">
            <a:avLst/>
          </a:prstGeom>
        </p:spPr>
        <p:txBody>
          <a:bodyPr/>
          <a:lstStyle/>
          <a:p>
            <a:r>
              <a:rPr lang="zh-CN" altLang="en-US" sz="2000" dirty="0" smtClean="0"/>
              <a:t>易车网共显示</a:t>
            </a:r>
            <a:r>
              <a:rPr lang="en-US" sz="2000" dirty="0" smtClean="0"/>
              <a:t>49</a:t>
            </a:r>
            <a:r>
              <a:rPr lang="zh-CN" altLang="en-US" sz="2000" dirty="0" smtClean="0"/>
              <a:t>张图片的对比（车身外观</a:t>
            </a:r>
            <a:r>
              <a:rPr lang="en-US" sz="2000" dirty="0" smtClean="0"/>
              <a:t>22+</a:t>
            </a:r>
            <a:r>
              <a:rPr lang="zh-CN" altLang="en-US" sz="2000" dirty="0" smtClean="0"/>
              <a:t>内饰</a:t>
            </a:r>
            <a:r>
              <a:rPr lang="en-US" sz="2000" dirty="0" smtClean="0"/>
              <a:t>21+</a:t>
            </a:r>
            <a:r>
              <a:rPr lang="zh-CN" altLang="en-US" sz="2000" dirty="0" smtClean="0"/>
              <a:t>内部空间</a:t>
            </a:r>
            <a:r>
              <a:rPr lang="en-US" sz="2000" dirty="0" smtClean="0"/>
              <a:t>6</a:t>
            </a:r>
            <a:r>
              <a:rPr lang="zh-CN" altLang="en-US" sz="2000" dirty="0" smtClean="0"/>
              <a:t>），分为三个标签页分别展现</a:t>
            </a:r>
            <a:endParaRPr lang="zh-CN" altLang="en-US" sz="2000" dirty="0"/>
          </a:p>
        </p:txBody>
      </p:sp>
      <p:pic>
        <p:nvPicPr>
          <p:cNvPr id="3" name="图片 2"/>
          <p:cNvPicPr/>
          <p:nvPr/>
        </p:nvPicPr>
        <p:blipFill>
          <a:blip r:embed="rId2"/>
          <a:srcRect/>
          <a:stretch>
            <a:fillRect/>
          </a:stretch>
        </p:blipFill>
        <p:spPr bwMode="auto">
          <a:xfrm>
            <a:off x="2643174" y="1643050"/>
            <a:ext cx="3643338" cy="691773"/>
          </a:xfrm>
          <a:prstGeom prst="rect">
            <a:avLst/>
          </a:prstGeom>
          <a:noFill/>
          <a:ln w="9525">
            <a:noFill/>
            <a:miter lim="800000"/>
            <a:headEnd/>
            <a:tailEnd/>
          </a:ln>
        </p:spPr>
      </p:pic>
      <p:sp>
        <p:nvSpPr>
          <p:cNvPr id="4" name="内容占位符 2"/>
          <p:cNvSpPr txBox="1">
            <a:spLocks/>
          </p:cNvSpPr>
          <p:nvPr/>
        </p:nvSpPr>
        <p:spPr>
          <a:xfrm>
            <a:off x="1357290" y="2786058"/>
            <a:ext cx="7498080" cy="785818"/>
          </a:xfrm>
          <a:prstGeom prst="rect">
            <a:avLst/>
          </a:prstGeom>
        </p:spPr>
        <p:txBody>
          <a:bodyPr/>
          <a:lstStyle/>
          <a:p>
            <a:r>
              <a:rPr lang="zh-CN" altLang="en-US" sz="2000" dirty="0" smtClean="0"/>
              <a:t>汽车之家该页面底部有“查看更多图片”“进入车系频道”两个快速入口；而易车无此扩展</a:t>
            </a:r>
            <a:endParaRPr lang="zh-CN" altLang="en-US" sz="2000" dirty="0"/>
          </a:p>
        </p:txBody>
      </p:sp>
      <p:pic>
        <p:nvPicPr>
          <p:cNvPr id="5" name="图片 4"/>
          <p:cNvPicPr/>
          <p:nvPr/>
        </p:nvPicPr>
        <p:blipFill>
          <a:blip r:embed="rId3"/>
          <a:srcRect/>
          <a:stretch>
            <a:fillRect/>
          </a:stretch>
        </p:blipFill>
        <p:spPr bwMode="auto">
          <a:xfrm>
            <a:off x="2614599" y="3714752"/>
            <a:ext cx="3314723" cy="1143008"/>
          </a:xfrm>
          <a:prstGeom prst="rect">
            <a:avLst/>
          </a:prstGeom>
          <a:noFill/>
          <a:ln w="9525">
            <a:noFill/>
            <a:miter lim="800000"/>
            <a:headEnd/>
            <a:tailEnd/>
          </a:ln>
        </p:spPr>
      </p:pic>
      <p:sp>
        <p:nvSpPr>
          <p:cNvPr id="6" name="横卷形 5"/>
          <p:cNvSpPr/>
          <p:nvPr/>
        </p:nvSpPr>
        <p:spPr>
          <a:xfrm>
            <a:off x="5500694" y="5072074"/>
            <a:ext cx="2357454" cy="582666"/>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altLang="zh-CN" dirty="0" smtClean="0">
                <a:solidFill>
                  <a:schemeClr val="tx1"/>
                </a:solidFill>
              </a:rPr>
              <a:t>13</a:t>
            </a:r>
            <a:r>
              <a:rPr lang="zh-CN" altLang="en-US" dirty="0" smtClean="0">
                <a:solidFill>
                  <a:schemeClr val="tx1"/>
                </a:solidFill>
              </a:rPr>
              <a:t>：添加）</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anim calcmode="lin" valueType="num">
                                      <p:cBhvr additive="base">
                                        <p:cTn id="2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6">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357290" y="357166"/>
            <a:ext cx="7498080" cy="785818"/>
          </a:xfrm>
          <a:prstGeom prst="rect">
            <a:avLst/>
          </a:prstGeom>
        </p:spPr>
        <p:txBody>
          <a:bodyPr/>
          <a:lstStyle/>
          <a:p>
            <a:pPr marL="365760" indent="-283464">
              <a:spcBef>
                <a:spcPts val="600"/>
              </a:spcBef>
              <a:buClr>
                <a:schemeClr val="accent1"/>
              </a:buClr>
              <a:buSzPct val="80000"/>
              <a:buFont typeface="Wingdings 2"/>
              <a:buChar char=""/>
            </a:pPr>
            <a:r>
              <a:rPr lang="en-US" sz="2000" dirty="0" smtClean="0"/>
              <a:t>5.4 </a:t>
            </a:r>
            <a:r>
              <a:rPr lang="zh-CN" altLang="en-US" sz="2000" dirty="0" smtClean="0"/>
              <a:t>汽车之家支持图片对比时调整排列的位置；而易车不支持此功能。</a:t>
            </a:r>
          </a:p>
        </p:txBody>
      </p:sp>
      <p:sp>
        <p:nvSpPr>
          <p:cNvPr id="3" name="Rectangle 2"/>
          <p:cNvSpPr>
            <a:spLocks noChangeArrowheads="1"/>
          </p:cNvSpPr>
          <p:nvPr/>
        </p:nvSpPr>
        <p:spPr bwMode="auto">
          <a:xfrm>
            <a:off x="1571604" y="3643314"/>
            <a:ext cx="92869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易车</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Rectangle 2"/>
          <p:cNvSpPr>
            <a:spLocks noChangeArrowheads="1"/>
          </p:cNvSpPr>
          <p:nvPr/>
        </p:nvSpPr>
        <p:spPr bwMode="auto">
          <a:xfrm>
            <a:off x="1438252" y="1314378"/>
            <a:ext cx="120492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dirty="0" smtClean="0">
                <a:latin typeface="宋体" pitchFamily="2" charset="-122"/>
                <a:ea typeface="宋体" pitchFamily="2" charset="-122"/>
                <a:cs typeface="Times New Roman" pitchFamily="18" charset="0"/>
              </a:rPr>
              <a:t>汽车之家</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5" name="图片 4"/>
          <p:cNvPicPr/>
          <p:nvPr/>
        </p:nvPicPr>
        <p:blipFill>
          <a:blip r:embed="rId2"/>
          <a:srcRect/>
          <a:stretch>
            <a:fillRect/>
          </a:stretch>
        </p:blipFill>
        <p:spPr bwMode="auto">
          <a:xfrm>
            <a:off x="2928926" y="1071546"/>
            <a:ext cx="5429288" cy="2214578"/>
          </a:xfrm>
          <a:prstGeom prst="rect">
            <a:avLst/>
          </a:prstGeom>
          <a:noFill/>
          <a:ln w="9525">
            <a:noFill/>
            <a:miter lim="800000"/>
            <a:headEnd/>
            <a:tailEnd/>
          </a:ln>
        </p:spPr>
      </p:pic>
      <p:pic>
        <p:nvPicPr>
          <p:cNvPr id="6" name="图片 5"/>
          <p:cNvPicPr/>
          <p:nvPr/>
        </p:nvPicPr>
        <p:blipFill>
          <a:blip r:embed="rId3"/>
          <a:srcRect/>
          <a:stretch>
            <a:fillRect/>
          </a:stretch>
        </p:blipFill>
        <p:spPr bwMode="auto">
          <a:xfrm>
            <a:off x="2810085" y="3500438"/>
            <a:ext cx="5619567" cy="2714644"/>
          </a:xfrm>
          <a:prstGeom prst="rect">
            <a:avLst/>
          </a:prstGeom>
          <a:noFill/>
          <a:ln w="9525">
            <a:noFill/>
            <a:miter lim="800000"/>
            <a:headEnd/>
            <a:tailEnd/>
          </a:ln>
        </p:spPr>
      </p:pic>
      <p:sp>
        <p:nvSpPr>
          <p:cNvPr id="7" name="横卷形 6"/>
          <p:cNvSpPr/>
          <p:nvPr/>
        </p:nvSpPr>
        <p:spPr>
          <a:xfrm>
            <a:off x="4429124" y="5989606"/>
            <a:ext cx="2357454" cy="582666"/>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altLang="zh-CN" dirty="0" smtClean="0">
                <a:solidFill>
                  <a:schemeClr val="tx1"/>
                </a:solidFill>
              </a:rPr>
              <a:t>14</a:t>
            </a:r>
            <a:r>
              <a:rPr lang="zh-CN" altLang="en-US" dirty="0" smtClean="0">
                <a:solidFill>
                  <a:schemeClr val="tx1"/>
                </a:solidFill>
              </a:rPr>
              <a:t>：添加）</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bg/>
                                          </p:spTgt>
                                        </p:tgtEl>
                                        <p:attrNameLst>
                                          <p:attrName>style.visibility</p:attrName>
                                        </p:attrNameLst>
                                      </p:cBhvr>
                                      <p:to>
                                        <p:strVal val="visible"/>
                                      </p:to>
                                    </p:set>
                                    <p:anim calcmode="lin" valueType="num">
                                      <p:cBhvr additive="base">
                                        <p:cTn id="29" dur="500" fill="hold"/>
                                        <p:tgtEl>
                                          <p:spTgt spid="7">
                                            <p:bg/>
                                          </p:spTgt>
                                        </p:tgtEl>
                                        <p:attrNameLst>
                                          <p:attrName>ppt_x</p:attrName>
                                        </p:attrNameLst>
                                      </p:cBhvr>
                                      <p:tavLst>
                                        <p:tav tm="0">
                                          <p:val>
                                            <p:strVal val="#ppt_x"/>
                                          </p:val>
                                        </p:tav>
                                        <p:tav tm="100000">
                                          <p:val>
                                            <p:strVal val="#ppt_x"/>
                                          </p:val>
                                        </p:tav>
                                      </p:tavLst>
                                    </p:anim>
                                    <p:anim calcmode="lin" valueType="num">
                                      <p:cBhvr additive="base">
                                        <p:cTn id="30" dur="500" fill="hold"/>
                                        <p:tgtEl>
                                          <p:spTgt spid="7">
                                            <p:bg/>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 calcmode="lin" valueType="num">
                                      <p:cBhvr additive="base">
                                        <p:cTn id="3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build="allAtOnce"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357290" y="357166"/>
            <a:ext cx="4071966" cy="500066"/>
          </a:xfrm>
          <a:prstGeom prst="rect">
            <a:avLst/>
          </a:prstGeom>
        </p:spPr>
        <p:txBody>
          <a:bodyPr/>
          <a:lstStyle/>
          <a:p>
            <a:pPr marL="365760" indent="-283464">
              <a:spcBef>
                <a:spcPts val="600"/>
              </a:spcBef>
              <a:buClr>
                <a:schemeClr val="accent1"/>
              </a:buClr>
              <a:buSzPct val="80000"/>
              <a:buFont typeface="Wingdings 2"/>
              <a:buChar char=""/>
            </a:pPr>
            <a:r>
              <a:rPr lang="en-US" sz="2000" dirty="0" smtClean="0"/>
              <a:t>5.5  </a:t>
            </a:r>
            <a:r>
              <a:rPr lang="zh-CN" altLang="en-US" sz="2000" dirty="0" smtClean="0"/>
              <a:t>关于</a:t>
            </a:r>
            <a:r>
              <a:rPr lang="zh-CN" altLang="en-US" sz="2000" dirty="0" smtClean="0"/>
              <a:t>“车型全部图片对比”</a:t>
            </a:r>
          </a:p>
        </p:txBody>
      </p:sp>
      <p:sp>
        <p:nvSpPr>
          <p:cNvPr id="3" name="内容占位符 2"/>
          <p:cNvSpPr txBox="1">
            <a:spLocks/>
          </p:cNvSpPr>
          <p:nvPr/>
        </p:nvSpPr>
        <p:spPr>
          <a:xfrm>
            <a:off x="1357290" y="857232"/>
            <a:ext cx="7498080" cy="785818"/>
          </a:xfrm>
          <a:prstGeom prst="rect">
            <a:avLst/>
          </a:prstGeom>
        </p:spPr>
        <p:txBody>
          <a:bodyPr/>
          <a:lstStyle/>
          <a:p>
            <a:r>
              <a:rPr lang="zh-CN" altLang="en-US" sz="2000" dirty="0" smtClean="0"/>
              <a:t>汽车之家将每款车型的所有图片在此实现了筛选、排列组合、比对的功能展现。</a:t>
            </a:r>
            <a:endParaRPr lang="zh-CN" altLang="en-US" sz="2000" dirty="0"/>
          </a:p>
        </p:txBody>
      </p:sp>
      <p:pic>
        <p:nvPicPr>
          <p:cNvPr id="4" name="图片 3"/>
          <p:cNvPicPr/>
          <p:nvPr/>
        </p:nvPicPr>
        <p:blipFill>
          <a:blip r:embed="rId2"/>
          <a:srcRect/>
          <a:stretch>
            <a:fillRect/>
          </a:stretch>
        </p:blipFill>
        <p:spPr bwMode="auto">
          <a:xfrm>
            <a:off x="1571604" y="1627519"/>
            <a:ext cx="7000924" cy="5087629"/>
          </a:xfrm>
          <a:prstGeom prst="rect">
            <a:avLst/>
          </a:prstGeom>
          <a:noFill/>
          <a:ln w="9525">
            <a:noFill/>
            <a:miter lim="800000"/>
            <a:headEnd/>
            <a:tailEnd/>
          </a:ln>
        </p:spPr>
      </p:pic>
      <p:sp>
        <p:nvSpPr>
          <p:cNvPr id="5" name="横卷形 4"/>
          <p:cNvSpPr/>
          <p:nvPr/>
        </p:nvSpPr>
        <p:spPr>
          <a:xfrm>
            <a:off x="6143636" y="214290"/>
            <a:ext cx="2357454" cy="582666"/>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a:t>
            </a:r>
            <a:r>
              <a:rPr lang="zh-CN" altLang="en-US" dirty="0" smtClean="0">
                <a:solidFill>
                  <a:schemeClr val="tx1"/>
                </a:solidFill>
              </a:rPr>
              <a:t>点</a:t>
            </a:r>
            <a:r>
              <a:rPr lang="en-US" altLang="zh-CN" dirty="0" smtClean="0">
                <a:solidFill>
                  <a:schemeClr val="tx1"/>
                </a:solidFill>
              </a:rPr>
              <a:t>15</a:t>
            </a:r>
            <a:r>
              <a:rPr lang="zh-CN" altLang="en-US" dirty="0" smtClean="0">
                <a:solidFill>
                  <a:schemeClr val="tx1"/>
                </a:solidFill>
              </a:rPr>
              <a:t>：添加）</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anim calcmode="lin" valueType="num">
                                      <p:cBhvr additive="base">
                                        <p:cTn id="23" dur="500" fill="hold"/>
                                        <p:tgtEl>
                                          <p:spTgt spid="5">
                                            <p:bg/>
                                          </p:spTgt>
                                        </p:tgtEl>
                                        <p:attrNameLst>
                                          <p:attrName>ppt_x</p:attrName>
                                        </p:attrNameLst>
                                      </p:cBhvr>
                                      <p:tavLst>
                                        <p:tav tm="0">
                                          <p:val>
                                            <p:strVal val="#ppt_x"/>
                                          </p:val>
                                        </p:tav>
                                        <p:tav tm="100000">
                                          <p:val>
                                            <p:strVal val="#ppt_x"/>
                                          </p:val>
                                        </p:tav>
                                      </p:tavLst>
                                    </p:anim>
                                    <p:anim calcmode="lin" valueType="num">
                                      <p:cBhvr additive="base">
                                        <p:cTn id="24" dur="500" fill="hold"/>
                                        <p:tgtEl>
                                          <p:spTgt spid="5">
                                            <p:bg/>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additive="base">
                                        <p:cTn id="2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p:bldP spid="5" grpId="0" build="allAtOnce"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a:spLocks/>
          </p:cNvSpPr>
          <p:nvPr/>
        </p:nvSpPr>
        <p:spPr>
          <a:xfrm>
            <a:off x="1357290" y="1000108"/>
            <a:ext cx="7498080" cy="571504"/>
          </a:xfrm>
          <a:prstGeom prst="rect">
            <a:avLst/>
          </a:prstGeom>
        </p:spPr>
        <p:txBody>
          <a:bodyPr>
            <a:normAutofit/>
          </a:bodyPr>
          <a:lstStyle/>
          <a:p>
            <a:r>
              <a:rPr lang="en-US" sz="2400" b="1" dirty="0" smtClean="0"/>
              <a:t>6</a:t>
            </a:r>
            <a:r>
              <a:rPr lang="zh-CN" altLang="en-US" sz="2400" b="1" dirty="0" smtClean="0"/>
              <a:t>、口碑对比</a:t>
            </a:r>
            <a:endParaRPr lang="zh-CN" altLang="en-US" sz="2400" dirty="0"/>
          </a:p>
        </p:txBody>
      </p:sp>
      <p:sp>
        <p:nvSpPr>
          <p:cNvPr id="3" name="内容占位符 2"/>
          <p:cNvSpPr txBox="1">
            <a:spLocks/>
          </p:cNvSpPr>
          <p:nvPr/>
        </p:nvSpPr>
        <p:spPr>
          <a:xfrm>
            <a:off x="1357290" y="1785926"/>
            <a:ext cx="7498080" cy="785818"/>
          </a:xfrm>
          <a:prstGeom prst="rect">
            <a:avLst/>
          </a:prstGeom>
        </p:spPr>
        <p:txBody>
          <a:bodyPr/>
          <a:lstStyle/>
          <a:p>
            <a:r>
              <a:rPr lang="zh-CN" altLang="en-US" sz="2000" dirty="0" smtClean="0"/>
              <a:t>易车网将各个车型“口碑”频道页的内容在此整合并进行比对（最多同时支持</a:t>
            </a:r>
            <a:r>
              <a:rPr lang="en-US" sz="2000" dirty="0" smtClean="0"/>
              <a:t>3</a:t>
            </a:r>
            <a:r>
              <a:rPr lang="zh-CN" altLang="en-US" sz="2000" dirty="0" smtClean="0"/>
              <a:t>款车型）</a:t>
            </a:r>
            <a:endParaRPr lang="zh-CN" altLang="en-US" sz="2000" dirty="0"/>
          </a:p>
        </p:txBody>
      </p:sp>
      <p:sp>
        <p:nvSpPr>
          <p:cNvPr id="4" name="标题 4"/>
          <p:cNvSpPr txBox="1">
            <a:spLocks/>
          </p:cNvSpPr>
          <p:nvPr/>
        </p:nvSpPr>
        <p:spPr>
          <a:xfrm>
            <a:off x="1357290" y="3429000"/>
            <a:ext cx="7498080" cy="571504"/>
          </a:xfrm>
          <a:prstGeom prst="rect">
            <a:avLst/>
          </a:prstGeom>
        </p:spPr>
        <p:txBody>
          <a:bodyPr>
            <a:normAutofit/>
          </a:bodyPr>
          <a:lstStyle/>
          <a:p>
            <a:r>
              <a:rPr lang="en-US" sz="2400" b="1" dirty="0" smtClean="0"/>
              <a:t>7</a:t>
            </a:r>
            <a:r>
              <a:rPr lang="zh-CN" altLang="en-US" sz="2400" b="1" dirty="0" smtClean="0"/>
              <a:t>、评测对比</a:t>
            </a:r>
            <a:endParaRPr lang="zh-CN" altLang="en-US" sz="2400" dirty="0"/>
          </a:p>
        </p:txBody>
      </p:sp>
      <p:sp>
        <p:nvSpPr>
          <p:cNvPr id="5" name="内容占位符 2"/>
          <p:cNvSpPr txBox="1">
            <a:spLocks/>
          </p:cNvSpPr>
          <p:nvPr/>
        </p:nvSpPr>
        <p:spPr>
          <a:xfrm>
            <a:off x="1357290" y="4357694"/>
            <a:ext cx="7498080" cy="785818"/>
          </a:xfrm>
          <a:prstGeom prst="rect">
            <a:avLst/>
          </a:prstGeom>
        </p:spPr>
        <p:txBody>
          <a:bodyPr/>
          <a:lstStyle/>
          <a:p>
            <a:r>
              <a:rPr lang="zh-CN" altLang="en-US" sz="2000" dirty="0" smtClean="0"/>
              <a:t>易车网将各个车型“车型详解”频道页的内容在此整合并进行比对（最多同时支持</a:t>
            </a:r>
            <a:r>
              <a:rPr lang="en-US" sz="2000" dirty="0" smtClean="0"/>
              <a:t>2</a:t>
            </a:r>
            <a:r>
              <a:rPr lang="zh-CN" altLang="en-US" sz="2000" dirty="0" smtClean="0"/>
              <a:t>款车型</a:t>
            </a:r>
            <a:r>
              <a:rPr lang="zh-CN" altLang="en-US" sz="2000" dirty="0" smtClean="0"/>
              <a:t>）</a:t>
            </a:r>
            <a:endParaRPr lang="zh-CN"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additive="base">
                                        <p:cTn id="2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allAtOnce"/>
      <p:bldP spid="4" grpId="0" build="allAtOnce"/>
      <p:bldP spid="5"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428728" y="285728"/>
            <a:ext cx="6000792" cy="85725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3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三</a:t>
            </a:r>
            <a:r>
              <a:rPr kumimoji="0" lang="zh-CN" altLang="en-US" sz="43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、修改优化意见汇整</a:t>
            </a:r>
            <a:endParaRPr kumimoji="0" lang="zh-CN" alt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graphicFrame>
        <p:nvGraphicFramePr>
          <p:cNvPr id="3" name="表格 2"/>
          <p:cNvGraphicFramePr>
            <a:graphicFrameLocks noGrp="1"/>
          </p:cNvGraphicFramePr>
          <p:nvPr/>
        </p:nvGraphicFramePr>
        <p:xfrm>
          <a:off x="1285853" y="1142985"/>
          <a:ext cx="7643865" cy="5571254"/>
        </p:xfrm>
        <a:graphic>
          <a:graphicData uri="http://schemas.openxmlformats.org/drawingml/2006/table">
            <a:tbl>
              <a:tblPr firstRow="1" bandRow="1">
                <a:tableStyleId>{5C22544A-7EE6-4342-B048-85BDC9FD1C3A}</a:tableStyleId>
              </a:tblPr>
              <a:tblGrid>
                <a:gridCol w="416228"/>
                <a:gridCol w="2497376"/>
                <a:gridCol w="2774862"/>
                <a:gridCol w="485601"/>
                <a:gridCol w="485601"/>
                <a:gridCol w="624344"/>
                <a:gridCol w="359853"/>
              </a:tblGrid>
              <a:tr h="931031">
                <a:tc>
                  <a:txBody>
                    <a:bodyPr/>
                    <a:lstStyle/>
                    <a:p>
                      <a:pPr algn="ctr"/>
                      <a:r>
                        <a:rPr kumimoji="0" lang="zh-CN" altLang="en-US" sz="1800" b="1" kern="1200" dirty="0" smtClean="0">
                          <a:solidFill>
                            <a:schemeClr val="lt1"/>
                          </a:solidFill>
                          <a:latin typeface="+mn-lt"/>
                          <a:ea typeface="+mn-ea"/>
                          <a:cs typeface="+mn-cs"/>
                        </a:rPr>
                        <a:t>标记点</a:t>
                      </a:r>
                      <a:endParaRPr lang="zh-CN" altLang="en-US" sz="1800" dirty="0"/>
                    </a:p>
                  </a:txBody>
                  <a:tcPr/>
                </a:tc>
                <a:tc>
                  <a:txBody>
                    <a:bodyPr/>
                    <a:lstStyle/>
                    <a:p>
                      <a:pPr algn="ctr">
                        <a:spcAft>
                          <a:spcPts val="0"/>
                        </a:spcAft>
                      </a:pPr>
                      <a:r>
                        <a:rPr lang="zh-CN" sz="1800" kern="100" dirty="0">
                          <a:latin typeface="Calibri"/>
                          <a:ea typeface="宋体"/>
                          <a:cs typeface="Times New Roman"/>
                        </a:rPr>
                        <a:t>问题描述</a:t>
                      </a:r>
                    </a:p>
                  </a:txBody>
                  <a:tcPr marL="68580" marR="68580" marT="0" marB="0"/>
                </a:tc>
                <a:tc>
                  <a:txBody>
                    <a:bodyPr/>
                    <a:lstStyle/>
                    <a:p>
                      <a:pPr algn="ctr">
                        <a:spcAft>
                          <a:spcPts val="0"/>
                        </a:spcAft>
                      </a:pPr>
                      <a:r>
                        <a:rPr lang="zh-CN" sz="1800" kern="100" dirty="0">
                          <a:latin typeface="Calibri"/>
                          <a:ea typeface="宋体"/>
                          <a:cs typeface="Times New Roman"/>
                        </a:rPr>
                        <a:t>主观建议</a:t>
                      </a:r>
                    </a:p>
                  </a:txBody>
                  <a:tcPr marL="68580" marR="68580" marT="0" marB="0"/>
                </a:tc>
                <a:tc gridSpan="2">
                  <a:txBody>
                    <a:bodyPr/>
                    <a:lstStyle/>
                    <a:p>
                      <a:pPr algn="ctr"/>
                      <a:r>
                        <a:rPr kumimoji="0" lang="zh-CN" altLang="en-US" sz="1800" b="1" kern="1200" dirty="0" smtClean="0">
                          <a:solidFill>
                            <a:schemeClr val="lt1"/>
                          </a:solidFill>
                          <a:latin typeface="+mn-lt"/>
                          <a:ea typeface="+mn-ea"/>
                          <a:cs typeface="+mn-cs"/>
                        </a:rPr>
                        <a:t>是否采纳执行</a:t>
                      </a:r>
                      <a:endParaRPr lang="zh-CN" altLang="en-US" sz="1800" dirty="0"/>
                    </a:p>
                  </a:txBody>
                  <a:tcPr/>
                </a:tc>
                <a:tc hMerge="1">
                  <a:txBody>
                    <a:bodyPr/>
                    <a:lstStyle/>
                    <a:p>
                      <a:endParaRPr lang="zh-CN" altLang="en-US" dirty="0"/>
                    </a:p>
                  </a:txBody>
                  <a:tcPr/>
                </a:tc>
                <a:tc>
                  <a:txBody>
                    <a:bodyPr/>
                    <a:lstStyle/>
                    <a:p>
                      <a:pPr algn="ctr">
                        <a:spcAft>
                          <a:spcPts val="0"/>
                        </a:spcAft>
                      </a:pPr>
                      <a:r>
                        <a:rPr lang="zh-CN" sz="1800" kern="100" dirty="0">
                          <a:latin typeface="Calibri"/>
                          <a:ea typeface="宋体"/>
                          <a:cs typeface="Times New Roman"/>
                        </a:rPr>
                        <a:t>其他方案</a:t>
                      </a:r>
                    </a:p>
                  </a:txBody>
                  <a:tcPr marL="68580" marR="68580" marT="0" marB="0"/>
                </a:tc>
                <a:tc>
                  <a:txBody>
                    <a:bodyPr/>
                    <a:lstStyle/>
                    <a:p>
                      <a:pPr algn="ctr">
                        <a:spcAft>
                          <a:spcPts val="0"/>
                        </a:spcAft>
                      </a:pPr>
                      <a:r>
                        <a:rPr lang="zh-CN" sz="1800" kern="100" dirty="0">
                          <a:latin typeface="Calibri"/>
                          <a:ea typeface="宋体"/>
                          <a:cs typeface="Times New Roman"/>
                        </a:rPr>
                        <a:t>优先级</a:t>
                      </a:r>
                    </a:p>
                  </a:txBody>
                  <a:tcPr marL="68580" marR="68580" marT="0" marB="0"/>
                </a:tc>
              </a:tr>
              <a:tr h="867301">
                <a:tc>
                  <a:txBody>
                    <a:bodyPr/>
                    <a:lstStyle/>
                    <a:p>
                      <a:pPr algn="just">
                        <a:lnSpc>
                          <a:spcPct val="150000"/>
                        </a:lnSpc>
                        <a:spcAft>
                          <a:spcPts val="0"/>
                        </a:spcAft>
                      </a:pPr>
                      <a:r>
                        <a:rPr lang="en-US" sz="1600" kern="100" dirty="0">
                          <a:latin typeface="宋体"/>
                          <a:ea typeface="宋体"/>
                          <a:cs typeface="Times New Roman"/>
                        </a:rPr>
                        <a:t>1</a:t>
                      </a:r>
                      <a:endParaRPr lang="zh-CN" sz="1600" kern="100" dirty="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页面入口是否需要调整至</a:t>
                      </a:r>
                      <a:r>
                        <a:rPr lang="en-US" sz="1600" kern="100" dirty="0">
                          <a:latin typeface="Calibri"/>
                          <a:ea typeface="宋体"/>
                          <a:cs typeface="Times New Roman"/>
                        </a:rPr>
                        <a:t>title</a:t>
                      </a:r>
                      <a:r>
                        <a:rPr lang="zh-CN" sz="1600" kern="100" dirty="0">
                          <a:latin typeface="Calibri"/>
                          <a:ea typeface="宋体"/>
                          <a:cs typeface="Times New Roman"/>
                        </a:rPr>
                        <a:t>关键词</a:t>
                      </a: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通过数据统计分析确定是否需要改变现有关键词部署</a:t>
                      </a: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dirty="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dirty="0">
                          <a:latin typeface="宋体"/>
                          <a:ea typeface="宋体"/>
                          <a:cs typeface="Times New Roman"/>
                        </a:rPr>
                        <a:t>Ⅲ</a:t>
                      </a:r>
                      <a:endParaRPr lang="zh-CN" sz="1600" kern="100" dirty="0">
                        <a:latin typeface="Calibri"/>
                        <a:ea typeface="宋体"/>
                        <a:cs typeface="Times New Roman"/>
                      </a:endParaRPr>
                    </a:p>
                  </a:txBody>
                  <a:tcPr marL="68580" marR="68580" marT="0" marB="0"/>
                </a:tc>
              </a:tr>
              <a:tr h="1074694">
                <a:tc>
                  <a:txBody>
                    <a:bodyPr/>
                    <a:lstStyle/>
                    <a:p>
                      <a:pPr algn="just">
                        <a:lnSpc>
                          <a:spcPct val="150000"/>
                        </a:lnSpc>
                        <a:spcAft>
                          <a:spcPts val="0"/>
                        </a:spcAft>
                      </a:pPr>
                      <a:r>
                        <a:rPr lang="en-US" sz="1600" kern="100">
                          <a:latin typeface="宋体"/>
                          <a:ea typeface="宋体"/>
                          <a:cs typeface="Times New Roman"/>
                        </a:rPr>
                        <a:t>2</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“口碑报告对比”标签页点击后即为“口碑对比”页</a:t>
                      </a: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修正</a:t>
                      </a:r>
                      <a:r>
                        <a:rPr lang="en-US" sz="1600" kern="100" dirty="0">
                          <a:latin typeface="Calibri"/>
                          <a:ea typeface="宋体"/>
                          <a:cs typeface="Times New Roman"/>
                        </a:rPr>
                        <a:t>bug</a:t>
                      </a:r>
                      <a:endParaRPr lang="zh-CN" sz="1600" kern="100" dirty="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dirty="0">
                          <a:latin typeface="宋体"/>
                          <a:ea typeface="宋体"/>
                          <a:cs typeface="Times New Roman"/>
                        </a:rPr>
                        <a:t>Ⅰ</a:t>
                      </a:r>
                      <a:endParaRPr lang="zh-CN" sz="1600" kern="100" dirty="0">
                        <a:latin typeface="Calibri"/>
                        <a:ea typeface="宋体"/>
                        <a:cs typeface="Times New Roman"/>
                      </a:endParaRPr>
                    </a:p>
                  </a:txBody>
                  <a:tcPr marL="68580" marR="68580" marT="0" marB="0"/>
                </a:tc>
              </a:tr>
              <a:tr h="869073">
                <a:tc>
                  <a:txBody>
                    <a:bodyPr/>
                    <a:lstStyle/>
                    <a:p>
                      <a:pPr algn="just">
                        <a:lnSpc>
                          <a:spcPct val="150000"/>
                        </a:lnSpc>
                        <a:spcAft>
                          <a:spcPts val="0"/>
                        </a:spcAft>
                      </a:pPr>
                      <a:r>
                        <a:rPr lang="en-US" sz="1600" kern="100">
                          <a:latin typeface="宋体"/>
                          <a:ea typeface="宋体"/>
                          <a:cs typeface="Times New Roman"/>
                        </a:rPr>
                        <a:t>3</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添加类似“如何使用对比”的帮助提示</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添加小提示</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dirty="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dirty="0">
                          <a:latin typeface="宋体"/>
                          <a:ea typeface="宋体"/>
                          <a:cs typeface="Times New Roman"/>
                        </a:rPr>
                        <a:t>Ⅱ</a:t>
                      </a:r>
                      <a:endParaRPr lang="zh-CN" sz="1600" kern="100" dirty="0">
                        <a:latin typeface="Calibri"/>
                        <a:ea typeface="宋体"/>
                        <a:cs typeface="Times New Roman"/>
                      </a:endParaRPr>
                    </a:p>
                  </a:txBody>
                  <a:tcPr marL="68580" marR="68580" marT="0" marB="0"/>
                </a:tc>
              </a:tr>
              <a:tr h="829932">
                <a:tc>
                  <a:txBody>
                    <a:bodyPr/>
                    <a:lstStyle/>
                    <a:p>
                      <a:pPr algn="just">
                        <a:lnSpc>
                          <a:spcPct val="150000"/>
                        </a:lnSpc>
                        <a:spcAft>
                          <a:spcPts val="0"/>
                        </a:spcAft>
                      </a:pPr>
                      <a:r>
                        <a:rPr lang="en-US" sz="1600" kern="100" dirty="0">
                          <a:latin typeface="宋体"/>
                          <a:ea typeface="宋体"/>
                          <a:cs typeface="Times New Roman"/>
                        </a:rPr>
                        <a:t>4</a:t>
                      </a:r>
                      <a:endParaRPr lang="zh-CN" sz="1600" kern="100" dirty="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选择车型对比时不可自定义位置</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支持其他位置的自定义选择权限</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dirty="0">
                          <a:latin typeface="宋体"/>
                          <a:ea typeface="宋体"/>
                          <a:cs typeface="Times New Roman"/>
                        </a:rPr>
                        <a:t>Ⅱ</a:t>
                      </a:r>
                      <a:endParaRPr lang="zh-CN" sz="1600" kern="100" dirty="0">
                        <a:latin typeface="Calibri"/>
                        <a:ea typeface="宋体"/>
                        <a:cs typeface="Times New Roman"/>
                      </a:endParaRPr>
                    </a:p>
                  </a:txBody>
                  <a:tcPr marL="68580" marR="68580" marT="0" marB="0"/>
                </a:tc>
              </a:tr>
              <a:tr h="976637">
                <a:tc>
                  <a:txBody>
                    <a:bodyPr/>
                    <a:lstStyle/>
                    <a:p>
                      <a:pPr algn="just">
                        <a:lnSpc>
                          <a:spcPct val="150000"/>
                        </a:lnSpc>
                        <a:spcAft>
                          <a:spcPts val="0"/>
                        </a:spcAft>
                      </a:pPr>
                      <a:r>
                        <a:rPr lang="en-US" sz="1600" kern="100">
                          <a:latin typeface="宋体"/>
                          <a:ea typeface="宋体"/>
                          <a:cs typeface="Times New Roman"/>
                        </a:rPr>
                        <a:t>5</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首选车型默认显示 “</a:t>
                      </a:r>
                      <a:r>
                        <a:rPr lang="en-US" sz="1600" kern="100">
                          <a:latin typeface="Calibri"/>
                          <a:ea typeface="宋体"/>
                          <a:cs typeface="Times New Roman"/>
                        </a:rPr>
                        <a:t>PK</a:t>
                      </a:r>
                      <a:r>
                        <a:rPr lang="zh-CN" sz="1600" kern="100">
                          <a:latin typeface="Calibri"/>
                          <a:ea typeface="宋体"/>
                          <a:cs typeface="Times New Roman"/>
                        </a:rPr>
                        <a:t>”车型，遮挡部分信息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默认不显示“</a:t>
                      </a:r>
                      <a:r>
                        <a:rPr lang="en-US" sz="1600" kern="100">
                          <a:latin typeface="Calibri"/>
                          <a:ea typeface="宋体"/>
                          <a:cs typeface="Times New Roman"/>
                        </a:rPr>
                        <a:t>PK</a:t>
                      </a:r>
                      <a:r>
                        <a:rPr lang="zh-CN" sz="1600" kern="100">
                          <a:latin typeface="Calibri"/>
                          <a:ea typeface="宋体"/>
                          <a:cs typeface="Times New Roman"/>
                        </a:rPr>
                        <a:t>”车型，修改“</a:t>
                      </a:r>
                      <a:r>
                        <a:rPr lang="en-US" sz="1600" kern="100">
                          <a:latin typeface="Calibri"/>
                          <a:ea typeface="宋体"/>
                          <a:cs typeface="Times New Roman"/>
                        </a:rPr>
                        <a:t>PK</a:t>
                      </a:r>
                      <a:r>
                        <a:rPr lang="zh-CN" sz="1600" kern="100">
                          <a:latin typeface="Calibri"/>
                          <a:ea typeface="宋体"/>
                          <a:cs typeface="Times New Roman"/>
                        </a:rPr>
                        <a:t>”按钮的设计展现</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dirty="0">
                          <a:latin typeface="宋体"/>
                          <a:ea typeface="宋体"/>
                          <a:cs typeface="Times New Roman"/>
                        </a:rPr>
                        <a:t>Ⅰ</a:t>
                      </a:r>
                      <a:endParaRPr lang="zh-CN" sz="1600" kern="100" dirty="0">
                        <a:latin typeface="Calibri"/>
                        <a:ea typeface="宋体"/>
                        <a:cs typeface="Times New Roman"/>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285853" y="500042"/>
          <a:ext cx="7643865" cy="5852045"/>
        </p:xfrm>
        <a:graphic>
          <a:graphicData uri="http://schemas.openxmlformats.org/drawingml/2006/table">
            <a:tbl>
              <a:tblPr firstRow="1" bandRow="1">
                <a:tableStyleId>{5C22544A-7EE6-4342-B048-85BDC9FD1C3A}</a:tableStyleId>
              </a:tblPr>
              <a:tblGrid>
                <a:gridCol w="416228"/>
                <a:gridCol w="2655605"/>
                <a:gridCol w="2616633"/>
                <a:gridCol w="485601"/>
                <a:gridCol w="485601"/>
                <a:gridCol w="624344"/>
                <a:gridCol w="359853"/>
              </a:tblGrid>
              <a:tr h="931031">
                <a:tc>
                  <a:txBody>
                    <a:bodyPr/>
                    <a:lstStyle/>
                    <a:p>
                      <a:pPr algn="ctr"/>
                      <a:r>
                        <a:rPr kumimoji="0" lang="zh-CN" altLang="en-US" sz="1800" b="1" kern="1200" dirty="0" smtClean="0">
                          <a:solidFill>
                            <a:schemeClr val="lt1"/>
                          </a:solidFill>
                          <a:latin typeface="+mn-lt"/>
                          <a:ea typeface="+mn-ea"/>
                          <a:cs typeface="+mn-cs"/>
                        </a:rPr>
                        <a:t>标记点</a:t>
                      </a:r>
                      <a:endParaRPr lang="zh-CN" altLang="en-US" sz="1800" dirty="0"/>
                    </a:p>
                  </a:txBody>
                  <a:tcPr/>
                </a:tc>
                <a:tc>
                  <a:txBody>
                    <a:bodyPr/>
                    <a:lstStyle/>
                    <a:p>
                      <a:pPr algn="ctr">
                        <a:spcAft>
                          <a:spcPts val="0"/>
                        </a:spcAft>
                      </a:pPr>
                      <a:r>
                        <a:rPr lang="zh-CN" sz="1800" kern="100" dirty="0">
                          <a:latin typeface="Calibri"/>
                          <a:ea typeface="宋体"/>
                          <a:cs typeface="Times New Roman"/>
                        </a:rPr>
                        <a:t>问题描述</a:t>
                      </a:r>
                    </a:p>
                  </a:txBody>
                  <a:tcPr marL="68580" marR="68580" marT="0" marB="0"/>
                </a:tc>
                <a:tc>
                  <a:txBody>
                    <a:bodyPr/>
                    <a:lstStyle/>
                    <a:p>
                      <a:pPr algn="ctr">
                        <a:spcAft>
                          <a:spcPts val="0"/>
                        </a:spcAft>
                      </a:pPr>
                      <a:r>
                        <a:rPr lang="zh-CN" sz="1800" kern="100" dirty="0">
                          <a:latin typeface="Calibri"/>
                          <a:ea typeface="宋体"/>
                          <a:cs typeface="Times New Roman"/>
                        </a:rPr>
                        <a:t>主观建议</a:t>
                      </a:r>
                    </a:p>
                  </a:txBody>
                  <a:tcPr marL="68580" marR="68580" marT="0" marB="0"/>
                </a:tc>
                <a:tc gridSpan="2">
                  <a:txBody>
                    <a:bodyPr/>
                    <a:lstStyle/>
                    <a:p>
                      <a:pPr algn="ctr"/>
                      <a:r>
                        <a:rPr kumimoji="0" lang="zh-CN" altLang="en-US" sz="1800" b="1" kern="1200" dirty="0" smtClean="0">
                          <a:solidFill>
                            <a:schemeClr val="lt1"/>
                          </a:solidFill>
                          <a:latin typeface="+mn-lt"/>
                          <a:ea typeface="+mn-ea"/>
                          <a:cs typeface="+mn-cs"/>
                        </a:rPr>
                        <a:t>是否采纳执行</a:t>
                      </a:r>
                      <a:endParaRPr lang="zh-CN" altLang="en-US" sz="1800" dirty="0"/>
                    </a:p>
                  </a:txBody>
                  <a:tcPr/>
                </a:tc>
                <a:tc hMerge="1">
                  <a:txBody>
                    <a:bodyPr/>
                    <a:lstStyle/>
                    <a:p>
                      <a:endParaRPr lang="zh-CN" altLang="en-US" dirty="0"/>
                    </a:p>
                  </a:txBody>
                  <a:tcPr/>
                </a:tc>
                <a:tc>
                  <a:txBody>
                    <a:bodyPr/>
                    <a:lstStyle/>
                    <a:p>
                      <a:pPr algn="ctr">
                        <a:spcAft>
                          <a:spcPts val="0"/>
                        </a:spcAft>
                      </a:pPr>
                      <a:r>
                        <a:rPr lang="zh-CN" sz="1800" kern="100" dirty="0">
                          <a:latin typeface="Calibri"/>
                          <a:ea typeface="宋体"/>
                          <a:cs typeface="Times New Roman"/>
                        </a:rPr>
                        <a:t>其他方案</a:t>
                      </a:r>
                    </a:p>
                  </a:txBody>
                  <a:tcPr marL="68580" marR="68580" marT="0" marB="0"/>
                </a:tc>
                <a:tc>
                  <a:txBody>
                    <a:bodyPr/>
                    <a:lstStyle/>
                    <a:p>
                      <a:pPr algn="ctr">
                        <a:spcAft>
                          <a:spcPts val="0"/>
                        </a:spcAft>
                      </a:pPr>
                      <a:r>
                        <a:rPr lang="zh-CN" sz="1800" kern="100" dirty="0">
                          <a:latin typeface="Calibri"/>
                          <a:ea typeface="宋体"/>
                          <a:cs typeface="Times New Roman"/>
                        </a:rPr>
                        <a:t>优先级</a:t>
                      </a:r>
                    </a:p>
                  </a:txBody>
                  <a:tcPr marL="68580" marR="68580" marT="0" marB="0"/>
                </a:tc>
              </a:tr>
              <a:tr h="867301">
                <a:tc>
                  <a:txBody>
                    <a:bodyPr/>
                    <a:lstStyle/>
                    <a:p>
                      <a:pPr algn="just">
                        <a:lnSpc>
                          <a:spcPct val="150000"/>
                        </a:lnSpc>
                        <a:spcAft>
                          <a:spcPts val="0"/>
                        </a:spcAft>
                      </a:pPr>
                      <a:r>
                        <a:rPr lang="en-US" sz="1600" kern="100">
                          <a:latin typeface="宋体"/>
                          <a:ea typeface="宋体"/>
                          <a:cs typeface="Times New Roman"/>
                        </a:rPr>
                        <a:t>6</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点击“换车”后</a:t>
                      </a:r>
                      <a:r>
                        <a:rPr lang="en-US" sz="1600" kern="100">
                          <a:latin typeface="Calibri"/>
                          <a:ea typeface="宋体"/>
                          <a:cs typeface="Times New Roman"/>
                        </a:rPr>
                        <a:t>3</a:t>
                      </a:r>
                      <a:r>
                        <a:rPr lang="zh-CN" sz="1600" kern="100">
                          <a:latin typeface="Calibri"/>
                          <a:ea typeface="宋体"/>
                          <a:cs typeface="Times New Roman"/>
                        </a:rPr>
                        <a:t>个信息必须重新选择</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保留前两层的选择内容</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a:latin typeface="宋体"/>
                          <a:ea typeface="宋体"/>
                          <a:cs typeface="Times New Roman"/>
                        </a:rPr>
                        <a:t>Ⅰ</a:t>
                      </a:r>
                      <a:endParaRPr lang="zh-CN" sz="1600" kern="100">
                        <a:latin typeface="Calibri"/>
                        <a:ea typeface="宋体"/>
                        <a:cs typeface="Times New Roman"/>
                      </a:endParaRPr>
                    </a:p>
                  </a:txBody>
                  <a:tcPr marL="68580" marR="68580" marT="0" marB="0"/>
                </a:tc>
              </a:tr>
              <a:tr h="1257428">
                <a:tc>
                  <a:txBody>
                    <a:bodyPr/>
                    <a:lstStyle/>
                    <a:p>
                      <a:pPr algn="just">
                        <a:lnSpc>
                          <a:spcPct val="150000"/>
                        </a:lnSpc>
                        <a:spcAft>
                          <a:spcPts val="0"/>
                        </a:spcAft>
                      </a:pPr>
                      <a:r>
                        <a:rPr lang="en-US" sz="1600" kern="100">
                          <a:latin typeface="宋体"/>
                          <a:ea typeface="宋体"/>
                          <a:cs typeface="Times New Roman"/>
                        </a:rPr>
                        <a:t>7</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快速添加车型中，先选择车型后选择价格，跳回热门车型</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修正</a:t>
                      </a:r>
                      <a:r>
                        <a:rPr lang="en-US" sz="1600" kern="100">
                          <a:latin typeface="Calibri"/>
                          <a:ea typeface="宋体"/>
                          <a:cs typeface="Times New Roman"/>
                        </a:rPr>
                        <a:t>bug</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a:latin typeface="宋体"/>
                          <a:ea typeface="宋体"/>
                          <a:cs typeface="Times New Roman"/>
                        </a:rPr>
                        <a:t>Ⅰ</a:t>
                      </a:r>
                      <a:endParaRPr lang="zh-CN" sz="1600" kern="100">
                        <a:latin typeface="Calibri"/>
                        <a:ea typeface="宋体"/>
                        <a:cs typeface="Times New Roman"/>
                      </a:endParaRPr>
                    </a:p>
                  </a:txBody>
                  <a:tcPr marL="68580" marR="68580" marT="0" marB="0"/>
                </a:tc>
              </a:tr>
              <a:tr h="869073">
                <a:tc>
                  <a:txBody>
                    <a:bodyPr/>
                    <a:lstStyle/>
                    <a:p>
                      <a:pPr algn="just">
                        <a:lnSpc>
                          <a:spcPct val="150000"/>
                        </a:lnSpc>
                        <a:spcAft>
                          <a:spcPts val="0"/>
                        </a:spcAft>
                      </a:pPr>
                      <a:r>
                        <a:rPr lang="en-US" sz="1600" kern="100">
                          <a:latin typeface="宋体"/>
                          <a:ea typeface="宋体"/>
                          <a:cs typeface="Times New Roman"/>
                        </a:rPr>
                        <a:t>8</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同一类汽车信息不支持展开或收起的功能</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添加此扩展功能</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a:latin typeface="宋体"/>
                          <a:ea typeface="宋体"/>
                          <a:cs typeface="Times New Roman"/>
                        </a:rPr>
                        <a:t>Ⅱ</a:t>
                      </a:r>
                      <a:endParaRPr lang="zh-CN" sz="1600" kern="100">
                        <a:latin typeface="Calibri"/>
                        <a:ea typeface="宋体"/>
                        <a:cs typeface="Times New Roman"/>
                      </a:endParaRPr>
                    </a:p>
                  </a:txBody>
                  <a:tcPr marL="68580" marR="68580" marT="0" marB="0"/>
                </a:tc>
              </a:tr>
              <a:tr h="829932">
                <a:tc>
                  <a:txBody>
                    <a:bodyPr/>
                    <a:lstStyle/>
                    <a:p>
                      <a:pPr algn="just">
                        <a:lnSpc>
                          <a:spcPct val="150000"/>
                        </a:lnSpc>
                        <a:spcAft>
                          <a:spcPts val="0"/>
                        </a:spcAft>
                      </a:pPr>
                      <a:r>
                        <a:rPr lang="en-US" sz="1600" kern="100">
                          <a:latin typeface="宋体"/>
                          <a:ea typeface="宋体"/>
                          <a:cs typeface="Times New Roman"/>
                        </a:rPr>
                        <a:t>9</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查看汽车信息过程中不支持返回顶部</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添加此扩展功能</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a:latin typeface="宋体"/>
                          <a:ea typeface="宋体"/>
                          <a:cs typeface="Times New Roman"/>
                        </a:rPr>
                        <a:t>Ⅰ</a:t>
                      </a:r>
                      <a:endParaRPr lang="zh-CN" sz="1600" kern="100">
                        <a:latin typeface="Calibri"/>
                        <a:ea typeface="宋体"/>
                        <a:cs typeface="Times New Roman"/>
                      </a:endParaRPr>
                    </a:p>
                  </a:txBody>
                  <a:tcPr marL="68580" marR="68580" marT="0" marB="0"/>
                </a:tc>
              </a:tr>
              <a:tr h="976637">
                <a:tc>
                  <a:txBody>
                    <a:bodyPr/>
                    <a:lstStyle/>
                    <a:p>
                      <a:pPr algn="just">
                        <a:lnSpc>
                          <a:spcPct val="150000"/>
                        </a:lnSpc>
                        <a:spcAft>
                          <a:spcPts val="0"/>
                        </a:spcAft>
                      </a:pPr>
                      <a:r>
                        <a:rPr lang="en-US" sz="1600" kern="100">
                          <a:latin typeface="宋体"/>
                          <a:ea typeface="宋体"/>
                          <a:cs typeface="Times New Roman"/>
                        </a:rPr>
                        <a:t>10</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比较过程中由于信息不全，导致成为了比较结果中的不同点</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优化汽车信息的数据库</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dirty="0">
                          <a:latin typeface="宋体"/>
                          <a:ea typeface="宋体"/>
                          <a:cs typeface="Times New Roman"/>
                        </a:rPr>
                        <a:t>Ⅲ</a:t>
                      </a:r>
                      <a:endParaRPr lang="zh-CN" sz="1600" kern="100" dirty="0">
                        <a:latin typeface="Calibri"/>
                        <a:ea typeface="宋体"/>
                        <a:cs typeface="Times New Roman"/>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214414" y="500042"/>
          <a:ext cx="7643865" cy="5818347"/>
        </p:xfrm>
        <a:graphic>
          <a:graphicData uri="http://schemas.openxmlformats.org/drawingml/2006/table">
            <a:tbl>
              <a:tblPr firstRow="1" bandRow="1">
                <a:tableStyleId>{5C22544A-7EE6-4342-B048-85BDC9FD1C3A}</a:tableStyleId>
              </a:tblPr>
              <a:tblGrid>
                <a:gridCol w="416228"/>
                <a:gridCol w="2655605"/>
                <a:gridCol w="2616633"/>
                <a:gridCol w="485601"/>
                <a:gridCol w="485601"/>
                <a:gridCol w="624344"/>
                <a:gridCol w="359853"/>
              </a:tblGrid>
              <a:tr h="931031">
                <a:tc>
                  <a:txBody>
                    <a:bodyPr/>
                    <a:lstStyle/>
                    <a:p>
                      <a:pPr algn="ctr"/>
                      <a:r>
                        <a:rPr kumimoji="0" lang="zh-CN" altLang="en-US" sz="1800" b="1" kern="1200" dirty="0" smtClean="0">
                          <a:solidFill>
                            <a:schemeClr val="lt1"/>
                          </a:solidFill>
                          <a:latin typeface="+mn-lt"/>
                          <a:ea typeface="+mn-ea"/>
                          <a:cs typeface="+mn-cs"/>
                        </a:rPr>
                        <a:t>标记点</a:t>
                      </a:r>
                      <a:endParaRPr lang="zh-CN" altLang="en-US" sz="1800" dirty="0"/>
                    </a:p>
                  </a:txBody>
                  <a:tcPr/>
                </a:tc>
                <a:tc>
                  <a:txBody>
                    <a:bodyPr/>
                    <a:lstStyle/>
                    <a:p>
                      <a:pPr algn="ctr">
                        <a:spcAft>
                          <a:spcPts val="0"/>
                        </a:spcAft>
                      </a:pPr>
                      <a:r>
                        <a:rPr lang="zh-CN" sz="1800" kern="100" dirty="0">
                          <a:latin typeface="Calibri"/>
                          <a:ea typeface="宋体"/>
                          <a:cs typeface="Times New Roman"/>
                        </a:rPr>
                        <a:t>问题描述</a:t>
                      </a:r>
                    </a:p>
                  </a:txBody>
                  <a:tcPr marL="68580" marR="68580" marT="0" marB="0"/>
                </a:tc>
                <a:tc>
                  <a:txBody>
                    <a:bodyPr/>
                    <a:lstStyle/>
                    <a:p>
                      <a:pPr algn="ctr">
                        <a:spcAft>
                          <a:spcPts val="0"/>
                        </a:spcAft>
                      </a:pPr>
                      <a:r>
                        <a:rPr lang="zh-CN" sz="1800" kern="100" dirty="0">
                          <a:latin typeface="Calibri"/>
                          <a:ea typeface="宋体"/>
                          <a:cs typeface="Times New Roman"/>
                        </a:rPr>
                        <a:t>主观建议</a:t>
                      </a:r>
                    </a:p>
                  </a:txBody>
                  <a:tcPr marL="68580" marR="68580" marT="0" marB="0"/>
                </a:tc>
                <a:tc gridSpan="2">
                  <a:txBody>
                    <a:bodyPr/>
                    <a:lstStyle/>
                    <a:p>
                      <a:pPr algn="ctr"/>
                      <a:r>
                        <a:rPr kumimoji="0" lang="zh-CN" altLang="en-US" sz="1800" b="1" kern="1200" dirty="0" smtClean="0">
                          <a:solidFill>
                            <a:schemeClr val="lt1"/>
                          </a:solidFill>
                          <a:latin typeface="+mn-lt"/>
                          <a:ea typeface="+mn-ea"/>
                          <a:cs typeface="+mn-cs"/>
                        </a:rPr>
                        <a:t>是否采纳执行</a:t>
                      </a:r>
                      <a:endParaRPr lang="zh-CN" altLang="en-US" sz="1800" dirty="0"/>
                    </a:p>
                  </a:txBody>
                  <a:tcPr/>
                </a:tc>
                <a:tc hMerge="1">
                  <a:txBody>
                    <a:bodyPr/>
                    <a:lstStyle/>
                    <a:p>
                      <a:endParaRPr lang="zh-CN" altLang="en-US" dirty="0"/>
                    </a:p>
                  </a:txBody>
                  <a:tcPr/>
                </a:tc>
                <a:tc>
                  <a:txBody>
                    <a:bodyPr/>
                    <a:lstStyle/>
                    <a:p>
                      <a:pPr algn="ctr">
                        <a:spcAft>
                          <a:spcPts val="0"/>
                        </a:spcAft>
                      </a:pPr>
                      <a:r>
                        <a:rPr lang="zh-CN" sz="1800" kern="100" dirty="0">
                          <a:latin typeface="Calibri"/>
                          <a:ea typeface="宋体"/>
                          <a:cs typeface="Times New Roman"/>
                        </a:rPr>
                        <a:t>其他方案</a:t>
                      </a:r>
                    </a:p>
                  </a:txBody>
                  <a:tcPr marL="68580" marR="68580" marT="0" marB="0"/>
                </a:tc>
                <a:tc>
                  <a:txBody>
                    <a:bodyPr/>
                    <a:lstStyle/>
                    <a:p>
                      <a:pPr algn="ctr">
                        <a:spcAft>
                          <a:spcPts val="0"/>
                        </a:spcAft>
                      </a:pPr>
                      <a:r>
                        <a:rPr lang="zh-CN" sz="1800" kern="100" dirty="0">
                          <a:latin typeface="Calibri"/>
                          <a:ea typeface="宋体"/>
                          <a:cs typeface="Times New Roman"/>
                        </a:rPr>
                        <a:t>优先级</a:t>
                      </a:r>
                    </a:p>
                  </a:txBody>
                  <a:tcPr marL="68580" marR="68580" marT="0" marB="0"/>
                </a:tc>
              </a:tr>
              <a:tr h="1267473">
                <a:tc>
                  <a:txBody>
                    <a:bodyPr/>
                    <a:lstStyle/>
                    <a:p>
                      <a:pPr algn="just">
                        <a:lnSpc>
                          <a:spcPct val="150000"/>
                        </a:lnSpc>
                        <a:spcAft>
                          <a:spcPts val="0"/>
                        </a:spcAft>
                      </a:pPr>
                      <a:r>
                        <a:rPr lang="en-US" sz="1600" kern="100">
                          <a:latin typeface="宋体"/>
                          <a:ea typeface="宋体"/>
                          <a:cs typeface="Times New Roman"/>
                        </a:rPr>
                        <a:t>11</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在车辆信息对比页点击“图片对比”，已选车辆只保留了“首选车辆”</a:t>
                      </a:r>
                    </a:p>
                  </a:txBody>
                  <a:tcPr marL="68580" marR="68580" marT="0" marB="0"/>
                </a:tc>
                <a:tc>
                  <a:txBody>
                    <a:bodyPr/>
                    <a:lstStyle/>
                    <a:p>
                      <a:pPr algn="just">
                        <a:lnSpc>
                          <a:spcPct val="150000"/>
                        </a:lnSpc>
                        <a:spcAft>
                          <a:spcPts val="0"/>
                        </a:spcAft>
                      </a:pPr>
                      <a:r>
                        <a:rPr lang="zh-CN" sz="1600" kern="100" dirty="0">
                          <a:latin typeface="Calibri"/>
                          <a:ea typeface="宋体"/>
                          <a:cs typeface="Times New Roman"/>
                        </a:rPr>
                        <a:t>跳转至“图片对比”页，保留所有已选车型</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a:latin typeface="宋体"/>
                          <a:ea typeface="宋体"/>
                          <a:cs typeface="Times New Roman"/>
                        </a:rPr>
                        <a:t>Ⅱ</a:t>
                      </a:r>
                      <a:endParaRPr lang="zh-CN" sz="1600" kern="100">
                        <a:latin typeface="Calibri"/>
                        <a:ea typeface="宋体"/>
                        <a:cs typeface="Times New Roman"/>
                      </a:endParaRPr>
                    </a:p>
                  </a:txBody>
                  <a:tcPr marL="68580" marR="68580" marT="0" marB="0"/>
                </a:tc>
              </a:tr>
              <a:tr h="928694">
                <a:tc>
                  <a:txBody>
                    <a:bodyPr/>
                    <a:lstStyle/>
                    <a:p>
                      <a:pPr algn="just">
                        <a:lnSpc>
                          <a:spcPct val="150000"/>
                        </a:lnSpc>
                        <a:spcAft>
                          <a:spcPts val="0"/>
                        </a:spcAft>
                      </a:pPr>
                      <a:r>
                        <a:rPr lang="en-US" sz="1600" kern="100">
                          <a:latin typeface="宋体"/>
                          <a:ea typeface="宋体"/>
                          <a:cs typeface="Times New Roman"/>
                        </a:rPr>
                        <a:t>12</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图片对比只支持两层结构，部分车型直接选择时不全。</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将图片数据库进行细分、优化、完善</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a:latin typeface="宋体"/>
                          <a:ea typeface="宋体"/>
                          <a:cs typeface="Times New Roman"/>
                        </a:rPr>
                        <a:t>Ⅲ</a:t>
                      </a:r>
                      <a:endParaRPr lang="zh-CN" sz="1600" kern="100">
                        <a:latin typeface="Calibri"/>
                        <a:ea typeface="宋体"/>
                        <a:cs typeface="Times New Roman"/>
                      </a:endParaRPr>
                    </a:p>
                  </a:txBody>
                  <a:tcPr marL="68580" marR="68580" marT="0" marB="0"/>
                </a:tc>
              </a:tr>
              <a:tr h="869073">
                <a:tc>
                  <a:txBody>
                    <a:bodyPr/>
                    <a:lstStyle/>
                    <a:p>
                      <a:pPr algn="just">
                        <a:lnSpc>
                          <a:spcPct val="150000"/>
                        </a:lnSpc>
                        <a:spcAft>
                          <a:spcPts val="0"/>
                        </a:spcAft>
                      </a:pPr>
                      <a:r>
                        <a:rPr lang="en-US" sz="1600" kern="100">
                          <a:latin typeface="宋体"/>
                          <a:ea typeface="宋体"/>
                          <a:cs typeface="Times New Roman"/>
                        </a:rPr>
                        <a:t>13</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图片对比页没有“查看更多图片”的扩展入口</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添加此扩展功能</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a:latin typeface="宋体"/>
                          <a:ea typeface="宋体"/>
                          <a:cs typeface="Times New Roman"/>
                        </a:rPr>
                        <a:t>Ⅱ</a:t>
                      </a:r>
                      <a:endParaRPr lang="zh-CN" sz="1600" kern="100">
                        <a:latin typeface="Calibri"/>
                        <a:ea typeface="宋体"/>
                        <a:cs typeface="Times New Roman"/>
                      </a:endParaRPr>
                    </a:p>
                  </a:txBody>
                  <a:tcPr marL="68580" marR="68580" marT="0" marB="0"/>
                </a:tc>
              </a:tr>
              <a:tr h="845439">
                <a:tc>
                  <a:txBody>
                    <a:bodyPr/>
                    <a:lstStyle/>
                    <a:p>
                      <a:pPr algn="just">
                        <a:lnSpc>
                          <a:spcPct val="150000"/>
                        </a:lnSpc>
                        <a:spcAft>
                          <a:spcPts val="0"/>
                        </a:spcAft>
                      </a:pPr>
                      <a:r>
                        <a:rPr lang="en-US" sz="1600" kern="100">
                          <a:latin typeface="宋体"/>
                          <a:ea typeface="宋体"/>
                          <a:cs typeface="Times New Roman"/>
                        </a:rPr>
                        <a:t>14</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图片对比页不支持调整左右排列的位置</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添加此扩展功能</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a:latin typeface="宋体"/>
                          <a:ea typeface="宋体"/>
                          <a:cs typeface="Times New Roman"/>
                        </a:rPr>
                        <a:t>Ⅱ</a:t>
                      </a:r>
                      <a:endParaRPr lang="zh-CN" sz="1600" kern="100">
                        <a:latin typeface="Calibri"/>
                        <a:ea typeface="宋体"/>
                        <a:cs typeface="Times New Roman"/>
                      </a:endParaRPr>
                    </a:p>
                  </a:txBody>
                  <a:tcPr marL="68580" marR="68580" marT="0" marB="0"/>
                </a:tc>
              </a:tr>
              <a:tr h="976637">
                <a:tc>
                  <a:txBody>
                    <a:bodyPr/>
                    <a:lstStyle/>
                    <a:p>
                      <a:pPr algn="just">
                        <a:lnSpc>
                          <a:spcPct val="150000"/>
                        </a:lnSpc>
                        <a:spcAft>
                          <a:spcPts val="0"/>
                        </a:spcAft>
                      </a:pPr>
                      <a:r>
                        <a:rPr lang="en-US" sz="1600" kern="100">
                          <a:latin typeface="宋体"/>
                          <a:ea typeface="宋体"/>
                          <a:cs typeface="Times New Roman"/>
                        </a:rPr>
                        <a:t>15</a:t>
                      </a:r>
                      <a:endParaRPr lang="zh-CN" sz="1600" kern="100">
                        <a:latin typeface="Calibri"/>
                        <a:ea typeface="宋体"/>
                        <a:cs typeface="Times New Roman"/>
                      </a:endParaRPr>
                    </a:p>
                  </a:txBody>
                  <a:tcPr marL="68580" marR="68580" marT="0" marB="0"/>
                </a:tc>
                <a:tc>
                  <a:txBody>
                    <a:bodyPr/>
                    <a:lstStyle/>
                    <a:p>
                      <a:pPr algn="just">
                        <a:lnSpc>
                          <a:spcPct val="150000"/>
                        </a:lnSpc>
                        <a:spcAft>
                          <a:spcPts val="0"/>
                        </a:spcAft>
                      </a:pPr>
                      <a:r>
                        <a:rPr lang="zh-CN" sz="1600" kern="100">
                          <a:latin typeface="Calibri"/>
                          <a:ea typeface="宋体"/>
                          <a:cs typeface="Times New Roman"/>
                        </a:rPr>
                        <a:t>不支持全部图片的比对功能</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添加此扩展功能</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是</a:t>
                      </a:r>
                    </a:p>
                  </a:txBody>
                  <a:tcPr marL="68580" marR="68580" marT="0" marB="0"/>
                </a:tc>
                <a:tc>
                  <a:txBody>
                    <a:bodyPr/>
                    <a:lstStyle/>
                    <a:p>
                      <a:pPr algn="just">
                        <a:lnSpc>
                          <a:spcPct val="150000"/>
                        </a:lnSpc>
                        <a:spcAft>
                          <a:spcPts val="0"/>
                        </a:spcAft>
                      </a:pPr>
                      <a:r>
                        <a:rPr lang="zh-CN" sz="1600" kern="100">
                          <a:latin typeface="Calibri"/>
                          <a:ea typeface="宋体"/>
                          <a:cs typeface="Times New Roman"/>
                        </a:rPr>
                        <a:t>否</a:t>
                      </a:r>
                    </a:p>
                  </a:txBody>
                  <a:tcPr marL="68580" marR="68580" marT="0" marB="0"/>
                </a:tc>
                <a:tc>
                  <a:txBody>
                    <a:bodyPr/>
                    <a:lstStyle/>
                    <a:p>
                      <a:pPr algn="just">
                        <a:lnSpc>
                          <a:spcPct val="150000"/>
                        </a:lnSpc>
                        <a:spcAft>
                          <a:spcPts val="0"/>
                        </a:spcAft>
                      </a:pPr>
                      <a:endParaRPr lang="en-US" sz="1600" kern="100">
                        <a:latin typeface="宋体"/>
                        <a:ea typeface="宋体"/>
                        <a:cs typeface="Times New Roman"/>
                      </a:endParaRPr>
                    </a:p>
                  </a:txBody>
                  <a:tcPr marL="68580" marR="68580" marT="0" marB="0"/>
                </a:tc>
                <a:tc>
                  <a:txBody>
                    <a:bodyPr/>
                    <a:lstStyle/>
                    <a:p>
                      <a:pPr algn="ctr">
                        <a:lnSpc>
                          <a:spcPct val="150000"/>
                        </a:lnSpc>
                        <a:spcAft>
                          <a:spcPts val="0"/>
                        </a:spcAft>
                      </a:pPr>
                      <a:r>
                        <a:rPr lang="en-US" sz="1600" kern="100" dirty="0">
                          <a:latin typeface="宋体"/>
                          <a:ea typeface="宋体"/>
                          <a:cs typeface="Times New Roman"/>
                        </a:rPr>
                        <a:t>Ⅲ</a:t>
                      </a:r>
                      <a:endParaRPr lang="zh-CN" sz="1600" kern="100" dirty="0">
                        <a:latin typeface="Calibri"/>
                        <a:ea typeface="宋体"/>
                        <a:cs typeface="Times New Roman"/>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1785886" y="642918"/>
            <a:ext cx="2286048" cy="500066"/>
          </a:xfrm>
          <a:prstGeom prst="rect">
            <a:avLst/>
          </a:prstGeom>
        </p:spPr>
        <p:txBody>
          <a:bodyPr/>
          <a:lstStyle/>
          <a:p>
            <a:pPr marL="365760" indent="-283464">
              <a:spcBef>
                <a:spcPts val="600"/>
              </a:spcBef>
              <a:buClr>
                <a:schemeClr val="accent1"/>
              </a:buClr>
              <a:buSzPct val="80000"/>
              <a:buFont typeface="Wingdings 2"/>
              <a:buChar char=""/>
            </a:pPr>
            <a:r>
              <a:rPr lang="zh-CN" altLang="en-US" sz="2400" dirty="0" smtClean="0"/>
              <a:t>优先级解释：</a:t>
            </a:r>
            <a:endParaRPr lang="en-US" altLang="zh-CN" sz="2400" dirty="0" smtClean="0"/>
          </a:p>
        </p:txBody>
      </p:sp>
      <p:graphicFrame>
        <p:nvGraphicFramePr>
          <p:cNvPr id="6" name="图示 5"/>
          <p:cNvGraphicFramePr/>
          <p:nvPr/>
        </p:nvGraphicFramePr>
        <p:xfrm>
          <a:off x="1928794" y="1214422"/>
          <a:ext cx="6096000" cy="4786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B3A60A05-F359-4D5F-8864-314653ED789B}"/>
                                            </p:graphicEl>
                                          </p:spTgt>
                                        </p:tgtEl>
                                        <p:attrNameLst>
                                          <p:attrName>style.visibility</p:attrName>
                                        </p:attrNameLst>
                                      </p:cBhvr>
                                      <p:to>
                                        <p:strVal val="visible"/>
                                      </p:to>
                                    </p:set>
                                    <p:anim calcmode="lin" valueType="num">
                                      <p:cBhvr additive="base">
                                        <p:cTn id="13" dur="500" fill="hold"/>
                                        <p:tgtEl>
                                          <p:spTgt spid="6">
                                            <p:graphicEl>
                                              <a:dgm id="{B3A60A05-F359-4D5F-8864-314653ED789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B3A60A05-F359-4D5F-8864-314653ED789B}"/>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graphicEl>
                                              <a:dgm id="{DE958EC2-08F5-40E1-917E-3CB1D27A0036}"/>
                                            </p:graphicEl>
                                          </p:spTgt>
                                        </p:tgtEl>
                                        <p:attrNameLst>
                                          <p:attrName>style.visibility</p:attrName>
                                        </p:attrNameLst>
                                      </p:cBhvr>
                                      <p:to>
                                        <p:strVal val="visible"/>
                                      </p:to>
                                    </p:set>
                                    <p:anim calcmode="lin" valueType="num">
                                      <p:cBhvr additive="base">
                                        <p:cTn id="19" dur="500" fill="hold"/>
                                        <p:tgtEl>
                                          <p:spTgt spid="6">
                                            <p:graphicEl>
                                              <a:dgm id="{DE958EC2-08F5-40E1-917E-3CB1D27A0036}"/>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graphicEl>
                                              <a:dgm id="{DE958EC2-08F5-40E1-917E-3CB1D27A0036}"/>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graphicEl>
                                              <a:dgm id="{B55B1714-4821-4198-8F23-5F566B70373C}"/>
                                            </p:graphicEl>
                                          </p:spTgt>
                                        </p:tgtEl>
                                        <p:attrNameLst>
                                          <p:attrName>style.visibility</p:attrName>
                                        </p:attrNameLst>
                                      </p:cBhvr>
                                      <p:to>
                                        <p:strVal val="visible"/>
                                      </p:to>
                                    </p:set>
                                    <p:anim calcmode="lin" valueType="num">
                                      <p:cBhvr additive="base">
                                        <p:cTn id="25" dur="500" fill="hold"/>
                                        <p:tgtEl>
                                          <p:spTgt spid="6">
                                            <p:graphicEl>
                                              <a:dgm id="{B55B1714-4821-4198-8F23-5F566B70373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graphicEl>
                                              <a:dgm id="{B55B1714-4821-4198-8F23-5F566B70373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Graphic spid="6"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00166" y="-214338"/>
          <a:ext cx="7286676" cy="4357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p:cNvSpPr txBox="1">
            <a:spLocks/>
          </p:cNvSpPr>
          <p:nvPr/>
        </p:nvSpPr>
        <p:spPr>
          <a:xfrm>
            <a:off x="1000100" y="142852"/>
            <a:ext cx="3786214" cy="500066"/>
          </a:xfrm>
          <a:prstGeom prst="rect">
            <a:avLst/>
          </a:prstGeom>
        </p:spPr>
        <p:txBody>
          <a:bodyPr/>
          <a:lstStyle/>
          <a:p>
            <a:pPr marL="365760" indent="-283464">
              <a:spcBef>
                <a:spcPts val="600"/>
              </a:spcBef>
              <a:buClr>
                <a:schemeClr val="accent1"/>
              </a:buClr>
              <a:buSzPct val="80000"/>
              <a:buFont typeface="Wingdings 2"/>
              <a:buChar char=""/>
            </a:pPr>
            <a:r>
              <a:rPr lang="zh-CN" altLang="en-US" sz="2400" dirty="0" smtClean="0"/>
              <a:t>优化方案的执行和周转：</a:t>
            </a:r>
            <a:endParaRPr lang="en-US" altLang="zh-CN" sz="2400" dirty="0" smtClean="0"/>
          </a:p>
        </p:txBody>
      </p:sp>
      <p:sp>
        <p:nvSpPr>
          <p:cNvPr id="4" name="内容占位符 2"/>
          <p:cNvSpPr txBox="1">
            <a:spLocks/>
          </p:cNvSpPr>
          <p:nvPr/>
        </p:nvSpPr>
        <p:spPr>
          <a:xfrm>
            <a:off x="1000100" y="3786190"/>
            <a:ext cx="2000264" cy="500066"/>
          </a:xfrm>
          <a:prstGeom prst="rect">
            <a:avLst/>
          </a:prstGeom>
        </p:spPr>
        <p:txBody>
          <a:bodyPr/>
          <a:lstStyle/>
          <a:p>
            <a:pPr marL="365760" indent="-283464">
              <a:spcBef>
                <a:spcPts val="600"/>
              </a:spcBef>
              <a:buClr>
                <a:schemeClr val="accent1"/>
              </a:buClr>
              <a:buSzPct val="80000"/>
              <a:buFont typeface="Wingdings 2"/>
              <a:buChar char=""/>
            </a:pPr>
            <a:r>
              <a:rPr lang="zh-CN" altLang="en-US" sz="2400" dirty="0" smtClean="0"/>
              <a:t>审查依据：</a:t>
            </a:r>
            <a:endParaRPr lang="en-US" altLang="zh-CN" sz="2400" dirty="0" smtClean="0"/>
          </a:p>
        </p:txBody>
      </p:sp>
      <p:graphicFrame>
        <p:nvGraphicFramePr>
          <p:cNvPr id="8" name="图示 7"/>
          <p:cNvGraphicFramePr/>
          <p:nvPr/>
        </p:nvGraphicFramePr>
        <p:xfrm>
          <a:off x="2428860" y="4071942"/>
          <a:ext cx="5000660" cy="64294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9" name="表格 8"/>
          <p:cNvGraphicFramePr>
            <a:graphicFrameLocks noGrp="1"/>
          </p:cNvGraphicFramePr>
          <p:nvPr/>
        </p:nvGraphicFramePr>
        <p:xfrm>
          <a:off x="1285853" y="5072074"/>
          <a:ext cx="7572427" cy="1384622"/>
        </p:xfrm>
        <a:graphic>
          <a:graphicData uri="http://schemas.openxmlformats.org/drawingml/2006/table">
            <a:tbl>
              <a:tblPr firstRow="1" bandRow="1">
                <a:tableStyleId>{E269D01E-BC32-4049-B463-5C60D7B0CCD2}</a:tableStyleId>
              </a:tblPr>
              <a:tblGrid>
                <a:gridCol w="1144210"/>
                <a:gridCol w="1356119"/>
                <a:gridCol w="928694"/>
                <a:gridCol w="928694"/>
                <a:gridCol w="1118148"/>
                <a:gridCol w="1167868"/>
                <a:gridCol w="928694"/>
              </a:tblGrid>
              <a:tr h="642942">
                <a:tc>
                  <a:txBody>
                    <a:bodyPr/>
                    <a:lstStyle/>
                    <a:p>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dirty="0" smtClean="0">
                          <a:solidFill>
                            <a:schemeClr val="tx1"/>
                          </a:solidFill>
                        </a:rPr>
                        <a:t>单位功能操作花费时间</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dirty="0" smtClean="0">
                          <a:solidFill>
                            <a:schemeClr val="tx1"/>
                          </a:solidFill>
                        </a:rPr>
                        <a:t>页面</a:t>
                      </a:r>
                      <a:r>
                        <a:rPr lang="en-US" altLang="zh-CN" b="0" dirty="0" smtClean="0">
                          <a:solidFill>
                            <a:schemeClr val="tx1"/>
                          </a:solidFill>
                        </a:rPr>
                        <a:t>PV</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dirty="0" smtClean="0">
                          <a:solidFill>
                            <a:schemeClr val="tx1"/>
                          </a:solidFill>
                        </a:rPr>
                        <a:t>独立</a:t>
                      </a:r>
                      <a:r>
                        <a:rPr lang="en-US" altLang="zh-CN" b="0" dirty="0" smtClean="0">
                          <a:solidFill>
                            <a:schemeClr val="tx1"/>
                          </a:solidFill>
                        </a:rPr>
                        <a:t>IP</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dirty="0" smtClean="0">
                          <a:solidFill>
                            <a:schemeClr val="tx1"/>
                          </a:solidFill>
                        </a:rPr>
                        <a:t>平均活跃时间</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0" dirty="0" smtClean="0">
                          <a:solidFill>
                            <a:schemeClr val="tx1"/>
                          </a:solidFill>
                        </a:rPr>
                        <a:t>查询数据信息量</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1" dirty="0" smtClean="0">
                          <a:solidFill>
                            <a:schemeClr val="tx1"/>
                          </a:solidFill>
                        </a:rPr>
                        <a:t>优化前</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1" dirty="0" smtClean="0">
                          <a:solidFill>
                            <a:schemeClr val="tx1"/>
                          </a:solidFill>
                        </a:rPr>
                        <a:t>优化后</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右弧形箭头 9"/>
          <p:cNvSpPr/>
          <p:nvPr/>
        </p:nvSpPr>
        <p:spPr>
          <a:xfrm>
            <a:off x="7429520" y="4286256"/>
            <a:ext cx="500066" cy="64294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左弧形箭头 11"/>
          <p:cNvSpPr/>
          <p:nvPr/>
        </p:nvSpPr>
        <p:spPr>
          <a:xfrm>
            <a:off x="2143108" y="4286256"/>
            <a:ext cx="571504" cy="64294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build="allAtOnce"/>
      <p:bldP spid="4" grpId="0" build="allAtOnce"/>
      <p:bldGraphic spid="8" grpId="0">
        <p:bldAsOne/>
      </p:bldGraphic>
      <p:bldP spid="10"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28" y="285728"/>
            <a:ext cx="3779334" cy="917596"/>
          </a:xfrm>
        </p:spPr>
        <p:txBody>
          <a:bodyPr/>
          <a:lstStyle/>
          <a:p>
            <a:r>
              <a:rPr lang="zh-CN" altLang="en-US" b="1" dirty="0" smtClean="0"/>
              <a:t>一、文档介绍</a:t>
            </a:r>
            <a:endParaRPr lang="zh-CN" altLang="en-US" dirty="0"/>
          </a:p>
        </p:txBody>
      </p:sp>
      <p:sp>
        <p:nvSpPr>
          <p:cNvPr id="3" name="内容占位符 2"/>
          <p:cNvSpPr>
            <a:spLocks noGrp="1"/>
          </p:cNvSpPr>
          <p:nvPr>
            <p:ph idx="1"/>
          </p:nvPr>
        </p:nvSpPr>
        <p:spPr>
          <a:xfrm>
            <a:off x="1428728" y="1428736"/>
            <a:ext cx="7498080" cy="4929222"/>
          </a:xfrm>
        </p:spPr>
        <p:txBody>
          <a:bodyPr>
            <a:noAutofit/>
          </a:bodyPr>
          <a:lstStyle/>
          <a:p>
            <a:pPr>
              <a:buNone/>
            </a:pPr>
            <a:r>
              <a:rPr lang="zh-CN" altLang="en-US" sz="2000" dirty="0" smtClean="0"/>
              <a:t>        汽车</a:t>
            </a:r>
            <a:r>
              <a:rPr lang="zh-CN" altLang="en-US" sz="2000" dirty="0" smtClean="0"/>
              <a:t>购买的预消费人群通过两个网站平台获得相应的购车信息，大致分为以下几个时期（某一类用户群）：</a:t>
            </a:r>
          </a:p>
          <a:p>
            <a:r>
              <a:rPr lang="en-US" sz="2000" dirty="0" smtClean="0"/>
              <a:t>1</a:t>
            </a:r>
            <a:r>
              <a:rPr lang="zh-CN" altLang="en-US" sz="2000" dirty="0" smtClean="0"/>
              <a:t>、大范围搜索了解</a:t>
            </a:r>
            <a:r>
              <a:rPr lang="en-US" altLang="zh-CN" sz="2000" dirty="0" smtClean="0"/>
              <a:t>——</a:t>
            </a:r>
            <a:r>
              <a:rPr lang="zh-CN" altLang="en-US" sz="2000" dirty="0" smtClean="0"/>
              <a:t>目标锁定在几个目标品牌的若干车型（信息</a:t>
            </a:r>
            <a:r>
              <a:rPr lang="en-US" sz="2000" dirty="0" smtClean="0"/>
              <a:t>+</a:t>
            </a:r>
            <a:r>
              <a:rPr lang="zh-CN" altLang="en-US" sz="2000" dirty="0" smtClean="0"/>
              <a:t>花费）</a:t>
            </a:r>
          </a:p>
          <a:p>
            <a:r>
              <a:rPr lang="en-US" sz="2000" dirty="0" smtClean="0"/>
              <a:t>2</a:t>
            </a:r>
            <a:r>
              <a:rPr lang="zh-CN" altLang="en-US" sz="2000" dirty="0" smtClean="0"/>
              <a:t>、精确查找了解并</a:t>
            </a:r>
            <a:r>
              <a:rPr lang="zh-CN" altLang="en-US" sz="2000" b="1" dirty="0" smtClean="0"/>
              <a:t>比对</a:t>
            </a:r>
            <a:r>
              <a:rPr lang="zh-CN" altLang="en-US" sz="2000" dirty="0" smtClean="0"/>
              <a:t>，缩小范围，确定比较准确的若干目标车型（</a:t>
            </a:r>
            <a:r>
              <a:rPr lang="zh-CN" altLang="en-US" sz="2000" b="1" dirty="0" smtClean="0"/>
              <a:t>信息</a:t>
            </a:r>
            <a:r>
              <a:rPr lang="en-US" sz="2000" dirty="0" smtClean="0"/>
              <a:t>+</a:t>
            </a:r>
            <a:r>
              <a:rPr lang="zh-CN" altLang="en-US" sz="2000" dirty="0" smtClean="0"/>
              <a:t>花费）</a:t>
            </a:r>
          </a:p>
          <a:p>
            <a:r>
              <a:rPr lang="en-US" sz="2000" dirty="0" smtClean="0"/>
              <a:t>3</a:t>
            </a:r>
            <a:r>
              <a:rPr lang="zh-CN" altLang="en-US" sz="2000" dirty="0" smtClean="0"/>
              <a:t>、进一步比较，了解具体的购车信息和花费，确认最终的购买车型（</a:t>
            </a:r>
            <a:r>
              <a:rPr lang="zh-CN" altLang="en-US" sz="2000" b="1" dirty="0" smtClean="0"/>
              <a:t>信息</a:t>
            </a:r>
            <a:r>
              <a:rPr lang="en-US" sz="2000" b="1" dirty="0" smtClean="0"/>
              <a:t>+</a:t>
            </a:r>
            <a:r>
              <a:rPr lang="zh-CN" altLang="en-US" sz="2000" b="1" dirty="0" smtClean="0"/>
              <a:t>花费</a:t>
            </a:r>
            <a:r>
              <a:rPr lang="zh-CN" altLang="en-US" sz="2000" dirty="0" smtClean="0"/>
              <a:t>）</a:t>
            </a:r>
          </a:p>
          <a:p>
            <a:r>
              <a:rPr lang="en-US" sz="2000" dirty="0" smtClean="0"/>
              <a:t>4</a:t>
            </a:r>
            <a:r>
              <a:rPr lang="zh-CN" altLang="en-US" sz="2000" dirty="0" smtClean="0"/>
              <a:t>、付费购买（信息</a:t>
            </a:r>
            <a:r>
              <a:rPr lang="en-US" sz="2000" dirty="0" smtClean="0"/>
              <a:t>+</a:t>
            </a:r>
            <a:r>
              <a:rPr lang="zh-CN" altLang="en-US" sz="2000" b="1" dirty="0" smtClean="0"/>
              <a:t>花费</a:t>
            </a:r>
            <a:r>
              <a:rPr lang="zh-CN" altLang="en-US" sz="2000" dirty="0" smtClean="0"/>
              <a:t>）</a:t>
            </a:r>
            <a:endParaRPr lang="en-US" altLang="zh-CN" sz="2000" dirty="0" smtClean="0"/>
          </a:p>
          <a:p>
            <a:pPr>
              <a:buNone/>
            </a:pPr>
            <a:endParaRPr lang="zh-CN" altLang="en-US" sz="2000" dirty="0" smtClean="0"/>
          </a:p>
          <a:p>
            <a:pPr>
              <a:buNone/>
            </a:pPr>
            <a:r>
              <a:rPr lang="en-US" altLang="zh-CN" sz="2000" dirty="0" smtClean="0"/>
              <a:t>        </a:t>
            </a:r>
            <a:r>
              <a:rPr lang="zh-CN" altLang="en-US" sz="2000" dirty="0" smtClean="0"/>
              <a:t>可以</a:t>
            </a:r>
            <a:r>
              <a:rPr lang="zh-CN" altLang="en-US" sz="2000" dirty="0" smtClean="0"/>
              <a:t>看出“车型对比”功能的使用占到了一个相对比较重要的环节，用户通过车型信息的比对从若干车型中最终确认比较心仪的购车目标。本文通过对两个网站“车型对比”功能页面的比较分析，针对易车网的该页面提出修改意见等。</a:t>
            </a:r>
            <a:endParaRPr lang="zh-CN" alt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7"/>
          <p:cNvSpPr>
            <a:spLocks noChangeArrowheads="1" noChangeShapeType="1" noTextEdit="1"/>
          </p:cNvSpPr>
          <p:nvPr/>
        </p:nvSpPr>
        <p:spPr bwMode="gray">
          <a:xfrm>
            <a:off x="2071670" y="1643050"/>
            <a:ext cx="5786478" cy="723310"/>
          </a:xfrm>
          <a:prstGeom prst="rect">
            <a:avLst/>
          </a:prstGeom>
        </p:spPr>
        <p:txBody>
          <a:bodyPr wrap="none" fromWordArt="1">
            <a:prstTxWarp prst="textDeflate">
              <a:avLst>
                <a:gd name="adj" fmla="val 0"/>
              </a:avLst>
            </a:prstTxWarp>
          </a:bodyPr>
          <a:lstStyle/>
          <a:p>
            <a:pPr algn="ctr"/>
            <a:r>
              <a:rPr lang="en-US" altLang="zh-CN" sz="5400" b="1" kern="10" dirty="0">
                <a:ln w="28575">
                  <a:solidFill>
                    <a:schemeClr val="tx1"/>
                  </a:solidFill>
                  <a:round/>
                  <a:headEnd/>
                  <a:tailEnd/>
                </a:ln>
                <a:gradFill rotWithShape="1">
                  <a:gsLst>
                    <a:gs pos="0">
                      <a:schemeClr val="bg1"/>
                    </a:gs>
                    <a:gs pos="100000">
                      <a:schemeClr val="accent2"/>
                    </a:gs>
                  </a:gsLst>
                  <a:lin ang="5400000" scaled="1"/>
                </a:gradFill>
                <a:effectLst>
                  <a:outerShdw dist="89803" dir="2700000" algn="ctr" rotWithShape="0">
                    <a:schemeClr val="bg2">
                      <a:alpha val="50000"/>
                    </a:schemeClr>
                  </a:outerShdw>
                </a:effectLst>
                <a:latin typeface="Verdana"/>
              </a:rPr>
              <a:t>Thank You !</a:t>
            </a:r>
            <a:endParaRPr lang="zh-CN" alt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89803" dir="2700000" algn="ctr" rotWithShape="0">
                  <a:schemeClr val="bg2">
                    <a:alpha val="50000"/>
                  </a:schemeClr>
                </a:outerShdw>
              </a:effectLst>
              <a:latin typeface="Verdana"/>
            </a:endParaRPr>
          </a:p>
        </p:txBody>
      </p:sp>
      <p:sp>
        <p:nvSpPr>
          <p:cNvPr id="5" name="TextBox 4"/>
          <p:cNvSpPr txBox="1"/>
          <p:nvPr/>
        </p:nvSpPr>
        <p:spPr>
          <a:xfrm>
            <a:off x="5786446" y="4000504"/>
            <a:ext cx="1643074" cy="1200329"/>
          </a:xfrm>
          <a:prstGeom prst="rect">
            <a:avLst/>
          </a:prstGeom>
          <a:noFill/>
        </p:spPr>
        <p:txBody>
          <a:bodyPr wrap="square" rtlCol="0">
            <a:spAutoFit/>
          </a:bodyPr>
          <a:lstStyle/>
          <a:p>
            <a:r>
              <a:rPr lang="zh-CN" altLang="en-US" sz="2400" dirty="0" smtClean="0"/>
              <a:t>    白 伟</a:t>
            </a:r>
            <a:endParaRPr lang="en-US" altLang="zh-CN" sz="2400" dirty="0" smtClean="0"/>
          </a:p>
          <a:p>
            <a:endParaRPr lang="en-US" altLang="zh-CN" sz="2400" dirty="0" smtClean="0"/>
          </a:p>
          <a:p>
            <a:r>
              <a:rPr lang="en-US" altLang="zh-CN" sz="2400" dirty="0" smtClean="0"/>
              <a:t>2012</a:t>
            </a:r>
            <a:r>
              <a:rPr lang="zh-CN" altLang="en-US" sz="2400" dirty="0" smtClean="0"/>
              <a:t>年</a:t>
            </a:r>
            <a:r>
              <a:rPr lang="en-US" altLang="zh-CN" sz="2400" dirty="0" smtClean="0"/>
              <a:t>3</a:t>
            </a:r>
            <a:r>
              <a:rPr lang="zh-CN" altLang="en-US" sz="2400" dirty="0" smtClean="0"/>
              <a:t>月</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smtClean="0"/>
              <a:t>购车</a:t>
            </a:r>
            <a:r>
              <a:rPr lang="zh-CN" altLang="en-US" sz="3600" dirty="0" smtClean="0"/>
              <a:t>预消费</a:t>
            </a:r>
            <a:r>
              <a:rPr lang="zh-CN" altLang="en-US" sz="3600" dirty="0" smtClean="0"/>
              <a:t>人群用户行为阶段分析</a:t>
            </a:r>
            <a:r>
              <a:rPr lang="en-US" altLang="zh-CN" sz="3600" dirty="0" smtClean="0"/>
              <a:t/>
            </a:r>
            <a:br>
              <a:rPr lang="en-US" altLang="zh-CN" sz="3600" dirty="0" smtClean="0"/>
            </a:br>
            <a:r>
              <a:rPr lang="zh-CN" altLang="en-US" sz="3600" dirty="0" smtClean="0"/>
              <a:t>（</a:t>
            </a:r>
            <a:r>
              <a:rPr lang="zh-CN" altLang="en-US" sz="3600" dirty="0" smtClean="0"/>
              <a:t>某一类用户群）</a:t>
            </a:r>
            <a:endParaRPr lang="zh-CN" altLang="en-US" sz="3600" dirty="0"/>
          </a:p>
        </p:txBody>
      </p:sp>
      <p:graphicFrame>
        <p:nvGraphicFramePr>
          <p:cNvPr id="5" name="内容占位符 4"/>
          <p:cNvGraphicFramePr>
            <a:graphicFrameLocks noGrp="1"/>
          </p:cNvGraphicFramePr>
          <p:nvPr>
            <p:ph idx="1"/>
          </p:nvPr>
        </p:nvGraphicFramePr>
        <p:xfrm>
          <a:off x="1142976" y="1857364"/>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3D08502B-FE47-4640-AC5F-C1FF3A79A2E9}"/>
                                            </p:graphicEl>
                                          </p:spTgt>
                                        </p:tgtEl>
                                        <p:attrNameLst>
                                          <p:attrName>style.visibility</p:attrName>
                                        </p:attrNameLst>
                                      </p:cBhvr>
                                      <p:to>
                                        <p:strVal val="visible"/>
                                      </p:to>
                                    </p:set>
                                    <p:anim calcmode="lin" valueType="num">
                                      <p:cBhvr additive="base">
                                        <p:cTn id="13" dur="500" fill="hold"/>
                                        <p:tgtEl>
                                          <p:spTgt spid="5">
                                            <p:graphicEl>
                                              <a:dgm id="{3D08502B-FE47-4640-AC5F-C1FF3A79A2E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3D08502B-FE47-4640-AC5F-C1FF3A79A2E9}"/>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graphicEl>
                                              <a:dgm id="{A289A86D-DFB2-4FAF-A50A-5B310AEFBE1F}"/>
                                            </p:graphicEl>
                                          </p:spTgt>
                                        </p:tgtEl>
                                        <p:attrNameLst>
                                          <p:attrName>style.visibility</p:attrName>
                                        </p:attrNameLst>
                                      </p:cBhvr>
                                      <p:to>
                                        <p:strVal val="visible"/>
                                      </p:to>
                                    </p:set>
                                    <p:anim calcmode="lin" valueType="num">
                                      <p:cBhvr additive="base">
                                        <p:cTn id="17" dur="500" fill="hold"/>
                                        <p:tgtEl>
                                          <p:spTgt spid="5">
                                            <p:graphicEl>
                                              <a:dgm id="{A289A86D-DFB2-4FAF-A50A-5B310AEFBE1F}"/>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A289A86D-DFB2-4FAF-A50A-5B310AEFBE1F}"/>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91D41276-B2BA-45EF-B008-4A2A91C13F1E}"/>
                                            </p:graphicEl>
                                          </p:spTgt>
                                        </p:tgtEl>
                                        <p:attrNameLst>
                                          <p:attrName>style.visibility</p:attrName>
                                        </p:attrNameLst>
                                      </p:cBhvr>
                                      <p:to>
                                        <p:strVal val="visible"/>
                                      </p:to>
                                    </p:set>
                                    <p:anim calcmode="lin" valueType="num">
                                      <p:cBhvr additive="base">
                                        <p:cTn id="21" dur="500" fill="hold"/>
                                        <p:tgtEl>
                                          <p:spTgt spid="5">
                                            <p:graphicEl>
                                              <a:dgm id="{91D41276-B2BA-45EF-B008-4A2A91C13F1E}"/>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91D41276-B2BA-45EF-B008-4A2A91C13F1E}"/>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graphicEl>
                                              <a:dgm id="{858825D3-372E-476B-9579-98DA6EB9D224}"/>
                                            </p:graphicEl>
                                          </p:spTgt>
                                        </p:tgtEl>
                                        <p:attrNameLst>
                                          <p:attrName>style.visibility</p:attrName>
                                        </p:attrNameLst>
                                      </p:cBhvr>
                                      <p:to>
                                        <p:strVal val="visible"/>
                                      </p:to>
                                    </p:set>
                                    <p:anim calcmode="lin" valueType="num">
                                      <p:cBhvr additive="base">
                                        <p:cTn id="25" dur="500" fill="hold"/>
                                        <p:tgtEl>
                                          <p:spTgt spid="5">
                                            <p:graphicEl>
                                              <a:dgm id="{858825D3-372E-476B-9579-98DA6EB9D224}"/>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858825D3-372E-476B-9579-98DA6EB9D224}"/>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graphicEl>
                                              <a:dgm id="{240A8A29-1638-4832-88F6-0A3F541A77A5}"/>
                                            </p:graphicEl>
                                          </p:spTgt>
                                        </p:tgtEl>
                                        <p:attrNameLst>
                                          <p:attrName>style.visibility</p:attrName>
                                        </p:attrNameLst>
                                      </p:cBhvr>
                                      <p:to>
                                        <p:strVal val="visible"/>
                                      </p:to>
                                    </p:set>
                                    <p:anim calcmode="lin" valueType="num">
                                      <p:cBhvr additive="base">
                                        <p:cTn id="29" dur="500" fill="hold"/>
                                        <p:tgtEl>
                                          <p:spTgt spid="5">
                                            <p:graphicEl>
                                              <a:dgm id="{240A8A29-1638-4832-88F6-0A3F541A77A5}"/>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graphicEl>
                                              <a:dgm id="{240A8A29-1638-4832-88F6-0A3F541A77A5}"/>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graphicEl>
                                              <a:dgm id="{1842B08C-E941-46E4-BE04-E07A30BFD385}"/>
                                            </p:graphicEl>
                                          </p:spTgt>
                                        </p:tgtEl>
                                        <p:attrNameLst>
                                          <p:attrName>style.visibility</p:attrName>
                                        </p:attrNameLst>
                                      </p:cBhvr>
                                      <p:to>
                                        <p:strVal val="visible"/>
                                      </p:to>
                                    </p:set>
                                    <p:anim calcmode="lin" valueType="num">
                                      <p:cBhvr additive="base">
                                        <p:cTn id="33" dur="500" fill="hold"/>
                                        <p:tgtEl>
                                          <p:spTgt spid="5">
                                            <p:graphicEl>
                                              <a:dgm id="{1842B08C-E941-46E4-BE04-E07A30BFD385}"/>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graphicEl>
                                              <a:dgm id="{1842B08C-E941-46E4-BE04-E07A30BFD385}"/>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graphicEl>
                                              <a:dgm id="{0121B9FB-B980-47D5-BEC1-370AEEC85199}"/>
                                            </p:graphicEl>
                                          </p:spTgt>
                                        </p:tgtEl>
                                        <p:attrNameLst>
                                          <p:attrName>style.visibility</p:attrName>
                                        </p:attrNameLst>
                                      </p:cBhvr>
                                      <p:to>
                                        <p:strVal val="visible"/>
                                      </p:to>
                                    </p:set>
                                    <p:anim calcmode="lin" valueType="num">
                                      <p:cBhvr additive="base">
                                        <p:cTn id="37" dur="500" fill="hold"/>
                                        <p:tgtEl>
                                          <p:spTgt spid="5">
                                            <p:graphicEl>
                                              <a:dgm id="{0121B9FB-B980-47D5-BEC1-370AEEC85199}"/>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0121B9FB-B980-47D5-BEC1-370AEEC8519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85728"/>
            <a:ext cx="7498080" cy="2143140"/>
          </a:xfrm>
        </p:spPr>
        <p:txBody>
          <a:bodyPr>
            <a:noAutofit/>
          </a:bodyPr>
          <a:lstStyle/>
          <a:p>
            <a:r>
              <a:rPr lang="zh-CN" altLang="en-US" sz="2800" dirty="0" smtClean="0"/>
              <a:t>易车：</a:t>
            </a:r>
            <a:r>
              <a:rPr lang="en-US" sz="2800" u="sng" dirty="0" smtClean="0">
                <a:hlinkClick r:id="rId2"/>
              </a:rPr>
              <a:t>http://car.bitauto.com/chexingduibi/</a:t>
            </a:r>
            <a:r>
              <a:rPr lang="zh-CN" altLang="en-US" sz="2800" dirty="0" smtClean="0"/>
              <a:t/>
            </a:r>
            <a:br>
              <a:rPr lang="zh-CN" altLang="en-US" sz="2800" dirty="0" smtClean="0"/>
            </a:br>
            <a:r>
              <a:rPr lang="zh-CN" altLang="en-US" sz="2800" dirty="0" smtClean="0"/>
              <a:t>汽车之家：</a:t>
            </a:r>
            <a:r>
              <a:rPr lang="en-US" sz="2800" u="sng" dirty="0" smtClean="0">
                <a:hlinkClick r:id="rId3"/>
              </a:rPr>
              <a:t>http://www.autohome.com.cn/compare/spec_compare.aspx</a:t>
            </a:r>
            <a:r>
              <a:rPr lang="zh-CN" altLang="en-US" sz="2800" dirty="0" smtClean="0"/>
              <a:t/>
            </a:r>
            <a:br>
              <a:rPr lang="zh-CN" altLang="en-US" sz="2800" dirty="0" smtClean="0"/>
            </a:br>
            <a:endParaRPr lang="zh-CN" altLang="en-US" sz="2800" dirty="0"/>
          </a:p>
        </p:txBody>
      </p:sp>
      <p:graphicFrame>
        <p:nvGraphicFramePr>
          <p:cNvPr id="5" name="图示 4"/>
          <p:cNvGraphicFramePr/>
          <p:nvPr/>
        </p:nvGraphicFramePr>
        <p:xfrm>
          <a:off x="2000232" y="3714752"/>
          <a:ext cx="6096000" cy="26432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3000364" y="2357430"/>
            <a:ext cx="4000528" cy="584775"/>
          </a:xfrm>
          <a:prstGeom prst="rect">
            <a:avLst/>
          </a:prstGeom>
          <a:noFill/>
        </p:spPr>
        <p:txBody>
          <a:bodyPr wrap="square" rtlCol="0">
            <a:spAutoFit/>
          </a:bodyPr>
          <a:lstStyle/>
          <a:p>
            <a:r>
              <a:rPr lang="zh-CN" altLang="en-US" sz="3200" dirty="0" smtClean="0">
                <a:solidFill>
                  <a:srgbClr val="FF0000"/>
                </a:solidFill>
              </a:rPr>
              <a:t>未有数据统计及分析</a:t>
            </a:r>
            <a:endParaRPr lang="zh-CN" altLang="en-US" sz="3200" dirty="0">
              <a:solidFill>
                <a:srgbClr val="FF0000"/>
              </a:solidFill>
            </a:endParaRPr>
          </a:p>
        </p:txBody>
      </p:sp>
      <p:sp>
        <p:nvSpPr>
          <p:cNvPr id="7" name="下箭头 6"/>
          <p:cNvSpPr/>
          <p:nvPr/>
        </p:nvSpPr>
        <p:spPr>
          <a:xfrm>
            <a:off x="4857752" y="3071810"/>
            <a:ext cx="428628"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28" y="0"/>
            <a:ext cx="3779334" cy="1143000"/>
          </a:xfrm>
        </p:spPr>
        <p:txBody>
          <a:bodyPr/>
          <a:lstStyle/>
          <a:p>
            <a:r>
              <a:rPr lang="zh-CN" altLang="en-US" b="1" dirty="0" smtClean="0"/>
              <a:t>二、综合描述</a:t>
            </a:r>
            <a:endParaRPr lang="zh-CN" altLang="en-US" dirty="0"/>
          </a:p>
        </p:txBody>
      </p:sp>
      <p:sp>
        <p:nvSpPr>
          <p:cNvPr id="3" name="内容占位符 2"/>
          <p:cNvSpPr>
            <a:spLocks noGrp="1"/>
          </p:cNvSpPr>
          <p:nvPr>
            <p:ph idx="1"/>
          </p:nvPr>
        </p:nvSpPr>
        <p:spPr>
          <a:xfrm>
            <a:off x="1435608" y="1071546"/>
            <a:ext cx="7498080" cy="571504"/>
          </a:xfrm>
        </p:spPr>
        <p:txBody>
          <a:bodyPr/>
          <a:lstStyle/>
          <a:p>
            <a:pPr>
              <a:buNone/>
            </a:pPr>
            <a:r>
              <a:rPr lang="en-US" sz="2400" b="1" dirty="0" smtClean="0"/>
              <a:t>1</a:t>
            </a:r>
            <a:r>
              <a:rPr lang="zh-CN" altLang="en-US" sz="2400" b="1" dirty="0" smtClean="0"/>
              <a:t>、“车型对比”功能页</a:t>
            </a:r>
            <a:r>
              <a:rPr lang="zh-CN" altLang="en-US" sz="2400" b="1" dirty="0" smtClean="0"/>
              <a:t>入口</a:t>
            </a:r>
            <a:endParaRPr lang="en-US" altLang="zh-CN" sz="2400" b="1" dirty="0" smtClean="0"/>
          </a:p>
          <a:p>
            <a:endParaRPr lang="zh-CN" altLang="en-US" dirty="0"/>
          </a:p>
        </p:txBody>
      </p:sp>
      <p:graphicFrame>
        <p:nvGraphicFramePr>
          <p:cNvPr id="4" name="表格 3"/>
          <p:cNvGraphicFramePr>
            <a:graphicFrameLocks noGrp="1"/>
          </p:cNvGraphicFramePr>
          <p:nvPr/>
        </p:nvGraphicFramePr>
        <p:xfrm>
          <a:off x="1285849" y="1714489"/>
          <a:ext cx="7643868" cy="4572031"/>
        </p:xfrm>
        <a:graphic>
          <a:graphicData uri="http://schemas.openxmlformats.org/drawingml/2006/table">
            <a:tbl>
              <a:tblPr firstRow="1" bandRow="1">
                <a:tableStyleId>{5C22544A-7EE6-4342-B048-85BDC9FD1C3A}</a:tableStyleId>
              </a:tblPr>
              <a:tblGrid>
                <a:gridCol w="1217162"/>
                <a:gridCol w="3399013"/>
                <a:gridCol w="3027693"/>
              </a:tblGrid>
              <a:tr h="424427">
                <a:tc>
                  <a:txBody>
                    <a:bodyPr/>
                    <a:lstStyle/>
                    <a:p>
                      <a:endParaRPr lang="zh-CN" altLang="en-US" sz="2000" dirty="0"/>
                    </a:p>
                  </a:txBody>
                  <a:tcPr/>
                </a:tc>
                <a:tc>
                  <a:txBody>
                    <a:bodyPr/>
                    <a:lstStyle/>
                    <a:p>
                      <a:pPr algn="ctr"/>
                      <a:r>
                        <a:rPr kumimoji="0" lang="zh-CN" altLang="en-US" sz="2000" b="1" kern="1200" dirty="0" smtClean="0">
                          <a:solidFill>
                            <a:schemeClr val="lt1"/>
                          </a:solidFill>
                          <a:latin typeface="+mn-lt"/>
                          <a:ea typeface="+mn-ea"/>
                          <a:cs typeface="+mn-cs"/>
                        </a:rPr>
                        <a:t>不同点</a:t>
                      </a:r>
                      <a:endParaRPr lang="zh-CN" altLang="en-US" sz="2000" dirty="0"/>
                    </a:p>
                  </a:txBody>
                  <a:tcPr/>
                </a:tc>
                <a:tc>
                  <a:txBody>
                    <a:bodyPr/>
                    <a:lstStyle/>
                    <a:p>
                      <a:pPr algn="ctr"/>
                      <a:r>
                        <a:rPr kumimoji="0" lang="zh-CN" altLang="en-US" sz="2000" b="1" kern="1200" dirty="0" smtClean="0">
                          <a:solidFill>
                            <a:schemeClr val="lt1"/>
                          </a:solidFill>
                          <a:latin typeface="+mn-lt"/>
                          <a:ea typeface="+mn-ea"/>
                          <a:cs typeface="+mn-cs"/>
                        </a:rPr>
                        <a:t>主观评价</a:t>
                      </a:r>
                      <a:endParaRPr lang="zh-CN" altLang="en-US" sz="2000" dirty="0"/>
                    </a:p>
                  </a:txBody>
                  <a:tcPr/>
                </a:tc>
              </a:tr>
              <a:tr h="2381912">
                <a:tc rowSpan="2">
                  <a:txBody>
                    <a:bodyPr/>
                    <a:lstStyle/>
                    <a:p>
                      <a:pPr algn="ctr"/>
                      <a:r>
                        <a:rPr kumimoji="0" lang="zh-CN" altLang="en-US" sz="2000" kern="1200" dirty="0" smtClean="0">
                          <a:solidFill>
                            <a:schemeClr val="dk1"/>
                          </a:solidFill>
                          <a:latin typeface="+mn-lt"/>
                          <a:ea typeface="+mn-ea"/>
                          <a:cs typeface="+mn-cs"/>
                        </a:rPr>
                        <a:t>易车网</a:t>
                      </a:r>
                      <a:endParaRPr lang="zh-CN" altLang="en-US" sz="2000" dirty="0"/>
                    </a:p>
                  </a:txBody>
                  <a:tcPr/>
                </a:tc>
                <a:tc>
                  <a:txBody>
                    <a:bodyPr/>
                    <a:lstStyle/>
                    <a:p>
                      <a:r>
                        <a:rPr kumimoji="0" lang="zh-CN" altLang="en-US" sz="1800" kern="1200" dirty="0" smtClean="0">
                          <a:solidFill>
                            <a:schemeClr val="dk1"/>
                          </a:solidFill>
                          <a:latin typeface="+mn-lt"/>
                          <a:ea typeface="+mn-ea"/>
                          <a:cs typeface="+mn-cs"/>
                        </a:rPr>
                        <a:t>首页：</a:t>
                      </a:r>
                      <a:r>
                        <a:rPr kumimoji="0" lang="en-US" sz="1800" kern="1200" dirty="0" smtClean="0">
                          <a:solidFill>
                            <a:schemeClr val="dk1"/>
                          </a:solidFill>
                          <a:latin typeface="+mn-lt"/>
                          <a:ea typeface="+mn-ea"/>
                          <a:cs typeface="+mn-cs"/>
                        </a:rPr>
                        <a:t>1</a:t>
                      </a:r>
                      <a:r>
                        <a:rPr kumimoji="0" lang="zh-CN" altLang="en-US" sz="1800" kern="1200" dirty="0" smtClean="0">
                          <a:solidFill>
                            <a:schemeClr val="dk1"/>
                          </a:solidFill>
                          <a:latin typeface="+mn-lt"/>
                          <a:ea typeface="+mn-ea"/>
                          <a:cs typeface="+mn-cs"/>
                        </a:rPr>
                        <a:t>、“看车”频道标签右下方区域</a:t>
                      </a:r>
                      <a:endParaRPr kumimoji="0" lang="en-US" altLang="zh-CN" sz="1800" kern="1200" dirty="0" smtClean="0">
                        <a:solidFill>
                          <a:schemeClr val="dk1"/>
                        </a:solidFill>
                        <a:latin typeface="+mn-lt"/>
                        <a:ea typeface="+mn-ea"/>
                        <a:cs typeface="+mn-cs"/>
                      </a:endParaRPr>
                    </a:p>
                    <a:p>
                      <a:endParaRPr kumimoji="0" lang="en-US" altLang="zh-CN" sz="1800" kern="1200" dirty="0" smtClean="0">
                        <a:solidFill>
                          <a:schemeClr val="dk1"/>
                        </a:solidFill>
                        <a:latin typeface="+mn-lt"/>
                        <a:ea typeface="+mn-ea"/>
                        <a:cs typeface="+mn-cs"/>
                      </a:endParaRPr>
                    </a:p>
                    <a:p>
                      <a:endParaRPr kumimoji="0" lang="zh-CN" altLang="en-US" sz="1800" kern="1200" dirty="0" smtClean="0">
                        <a:solidFill>
                          <a:schemeClr val="dk1"/>
                        </a:solidFill>
                        <a:latin typeface="+mn-lt"/>
                        <a:ea typeface="+mn-ea"/>
                        <a:cs typeface="+mn-cs"/>
                      </a:endParaRPr>
                    </a:p>
                    <a:p>
                      <a:endParaRPr kumimoji="0" lang="en-US" sz="1800" kern="1200" dirty="0" smtClean="0">
                        <a:solidFill>
                          <a:schemeClr val="dk1"/>
                        </a:solidFill>
                        <a:latin typeface="+mn-lt"/>
                        <a:ea typeface="+mn-ea"/>
                        <a:cs typeface="+mn-cs"/>
                      </a:endParaRPr>
                    </a:p>
                    <a:p>
                      <a:r>
                        <a:rPr kumimoji="0" lang="en-US" sz="1800" kern="1200" dirty="0" smtClean="0">
                          <a:solidFill>
                            <a:schemeClr val="dk1"/>
                          </a:solidFill>
                          <a:latin typeface="+mn-lt"/>
                          <a:ea typeface="+mn-ea"/>
                          <a:cs typeface="+mn-cs"/>
                        </a:rPr>
                        <a:t>2</a:t>
                      </a:r>
                      <a:r>
                        <a:rPr kumimoji="0" lang="zh-CN" altLang="en-US" sz="1800" kern="1200" dirty="0" smtClean="0">
                          <a:solidFill>
                            <a:schemeClr val="dk1"/>
                          </a:solidFill>
                          <a:latin typeface="+mn-lt"/>
                          <a:ea typeface="+mn-ea"/>
                          <a:cs typeface="+mn-cs"/>
                        </a:rPr>
                        <a:t>、“新车上市”标签右侧快速入口</a:t>
                      </a:r>
                      <a:r>
                        <a:rPr kumimoji="0" lang="en-US" sz="1800" kern="1200" dirty="0" smtClean="0">
                          <a:solidFill>
                            <a:schemeClr val="dk1"/>
                          </a:solidFill>
                          <a:latin typeface="+mn-lt"/>
                          <a:ea typeface="+mn-ea"/>
                          <a:cs typeface="+mn-cs"/>
                        </a:rPr>
                        <a:t> </a:t>
                      </a:r>
                      <a:endParaRPr lang="zh-CN" altLang="en-US" sz="2000" dirty="0"/>
                    </a:p>
                  </a:txBody>
                  <a:tcPr/>
                </a:tc>
                <a:tc rowSpan="2">
                  <a:txBody>
                    <a:bodyPr/>
                    <a:lstStyle/>
                    <a:p>
                      <a:r>
                        <a:rPr kumimoji="0" lang="zh-CN" altLang="en-US" sz="1800" kern="1200" dirty="0" smtClean="0">
                          <a:solidFill>
                            <a:schemeClr val="dk1"/>
                          </a:solidFill>
                          <a:latin typeface="+mn-lt"/>
                          <a:ea typeface="+mn-ea"/>
                          <a:cs typeface="+mn-cs"/>
                        </a:rPr>
                        <a:t>首页的入口在</a:t>
                      </a:r>
                      <a:r>
                        <a:rPr kumimoji="0" lang="en-US" sz="1800" kern="1200" dirty="0" smtClean="0">
                          <a:solidFill>
                            <a:schemeClr val="dk1"/>
                          </a:solidFill>
                          <a:latin typeface="+mn-lt"/>
                          <a:ea typeface="+mn-ea"/>
                          <a:cs typeface="+mn-cs"/>
                        </a:rPr>
                        <a:t>3-4</a:t>
                      </a:r>
                      <a:r>
                        <a:rPr kumimoji="0" lang="zh-CN" altLang="en-US" sz="1800" kern="1200" dirty="0" smtClean="0">
                          <a:solidFill>
                            <a:schemeClr val="dk1"/>
                          </a:solidFill>
                          <a:latin typeface="+mn-lt"/>
                          <a:ea typeface="+mn-ea"/>
                          <a:cs typeface="+mn-cs"/>
                        </a:rPr>
                        <a:t>屏处，与下方多个频道的布局规范一致</a:t>
                      </a:r>
                      <a:endParaRPr kumimoji="0" lang="en-US" altLang="zh-CN" sz="1800" kern="1200" dirty="0" smtClean="0">
                        <a:solidFill>
                          <a:schemeClr val="dk1"/>
                        </a:solidFill>
                        <a:latin typeface="+mn-lt"/>
                        <a:ea typeface="+mn-ea"/>
                        <a:cs typeface="+mn-cs"/>
                      </a:endParaRPr>
                    </a:p>
                    <a:p>
                      <a:endParaRPr kumimoji="0" lang="en-US" altLang="zh-CN" sz="1800" kern="1200" dirty="0" smtClean="0">
                        <a:solidFill>
                          <a:schemeClr val="dk1"/>
                        </a:solidFill>
                        <a:latin typeface="+mn-lt"/>
                        <a:ea typeface="+mn-ea"/>
                        <a:cs typeface="+mn-cs"/>
                      </a:endParaRPr>
                    </a:p>
                    <a:p>
                      <a:r>
                        <a:rPr kumimoji="0" lang="zh-CN" altLang="en-US" sz="1800" kern="1200" dirty="0" smtClean="0">
                          <a:solidFill>
                            <a:schemeClr val="dk1"/>
                          </a:solidFill>
                          <a:latin typeface="+mn-lt"/>
                          <a:ea typeface="+mn-ea"/>
                          <a:cs typeface="+mn-cs"/>
                        </a:rPr>
                        <a:t>优点在于整齐明朗划一</a:t>
                      </a:r>
                      <a:endParaRPr kumimoji="0" lang="en-US" altLang="zh-CN" sz="1800" kern="1200" dirty="0" smtClean="0">
                        <a:solidFill>
                          <a:schemeClr val="dk1"/>
                        </a:solidFill>
                        <a:latin typeface="+mn-lt"/>
                        <a:ea typeface="+mn-ea"/>
                        <a:cs typeface="+mn-cs"/>
                      </a:endParaRPr>
                    </a:p>
                    <a:p>
                      <a:endParaRPr kumimoji="0" lang="en-US" altLang="zh-CN" sz="1800" kern="1200" dirty="0" smtClean="0">
                        <a:solidFill>
                          <a:schemeClr val="dk1"/>
                        </a:solidFill>
                        <a:latin typeface="+mn-lt"/>
                        <a:ea typeface="+mn-ea"/>
                        <a:cs typeface="+mn-cs"/>
                      </a:endParaRPr>
                    </a:p>
                    <a:p>
                      <a:r>
                        <a:rPr kumimoji="0" lang="zh-CN" altLang="en-US" sz="1800" kern="1200" dirty="0" smtClean="0">
                          <a:solidFill>
                            <a:schemeClr val="dk1"/>
                          </a:solidFill>
                          <a:latin typeface="+mn-lt"/>
                          <a:ea typeface="+mn-ea"/>
                          <a:cs typeface="+mn-cs"/>
                        </a:rPr>
                        <a:t>缺点在于该功能不易被重视察觉到</a:t>
                      </a:r>
                      <a:endParaRPr lang="zh-CN" altLang="en-US" sz="2000" dirty="0"/>
                    </a:p>
                  </a:txBody>
                  <a:tcPr/>
                </a:tc>
              </a:tr>
              <a:tr h="1765692">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latin typeface="+mn-lt"/>
                          <a:ea typeface="+mn-ea"/>
                          <a:cs typeface="+mn-cs"/>
                        </a:rPr>
                        <a:t>其他页面：多个快速入口</a:t>
                      </a:r>
                    </a:p>
                  </a:txBody>
                  <a:tcPr/>
                </a:tc>
                <a:tc vMerge="1">
                  <a:txBody>
                    <a:bodyPr/>
                    <a:lstStyle/>
                    <a:p>
                      <a:endParaRPr lang="zh-CN" altLang="en-US" dirty="0"/>
                    </a:p>
                  </a:txBody>
                  <a:tcPr/>
                </a:tc>
              </a:tr>
            </a:tbl>
          </a:graphicData>
        </a:graphic>
      </p:graphicFrame>
      <p:pic>
        <p:nvPicPr>
          <p:cNvPr id="5" name="图片 4"/>
          <p:cNvPicPr/>
          <p:nvPr/>
        </p:nvPicPr>
        <p:blipFill>
          <a:blip r:embed="rId2"/>
          <a:srcRect/>
          <a:stretch>
            <a:fillRect/>
          </a:stretch>
        </p:blipFill>
        <p:spPr bwMode="auto">
          <a:xfrm>
            <a:off x="3643306" y="2643182"/>
            <a:ext cx="2009775" cy="838200"/>
          </a:xfrm>
          <a:prstGeom prst="rect">
            <a:avLst/>
          </a:prstGeom>
          <a:noFill/>
          <a:ln w="9525">
            <a:noFill/>
            <a:miter lim="800000"/>
            <a:headEnd/>
            <a:tailEnd/>
          </a:ln>
        </p:spPr>
      </p:pic>
      <p:pic>
        <p:nvPicPr>
          <p:cNvPr id="6" name="图片 5"/>
          <p:cNvPicPr/>
          <p:nvPr/>
        </p:nvPicPr>
        <p:blipFill>
          <a:blip r:embed="rId3"/>
          <a:srcRect/>
          <a:stretch>
            <a:fillRect/>
          </a:stretch>
        </p:blipFill>
        <p:spPr bwMode="auto">
          <a:xfrm>
            <a:off x="3643306" y="4000504"/>
            <a:ext cx="828681" cy="357190"/>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5214942" y="4643446"/>
            <a:ext cx="465579" cy="150019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285852" y="428604"/>
          <a:ext cx="7643868" cy="2643206"/>
        </p:xfrm>
        <a:graphic>
          <a:graphicData uri="http://schemas.openxmlformats.org/drawingml/2006/table">
            <a:tbl>
              <a:tblPr firstRow="1" bandRow="1">
                <a:tableStyleId>{5C22544A-7EE6-4342-B048-85BDC9FD1C3A}</a:tableStyleId>
              </a:tblPr>
              <a:tblGrid>
                <a:gridCol w="1217162"/>
                <a:gridCol w="3399013"/>
                <a:gridCol w="3027693"/>
              </a:tblGrid>
              <a:tr h="424427">
                <a:tc>
                  <a:txBody>
                    <a:bodyPr/>
                    <a:lstStyle/>
                    <a:p>
                      <a:endParaRPr lang="zh-CN" altLang="en-US" sz="2000" dirty="0"/>
                    </a:p>
                  </a:txBody>
                  <a:tcPr/>
                </a:tc>
                <a:tc>
                  <a:txBody>
                    <a:bodyPr/>
                    <a:lstStyle/>
                    <a:p>
                      <a:pPr algn="ctr"/>
                      <a:r>
                        <a:rPr kumimoji="0" lang="zh-CN" altLang="en-US" sz="2000" b="1" kern="1200" dirty="0" smtClean="0">
                          <a:solidFill>
                            <a:schemeClr val="lt1"/>
                          </a:solidFill>
                          <a:latin typeface="+mn-lt"/>
                          <a:ea typeface="+mn-ea"/>
                          <a:cs typeface="+mn-cs"/>
                        </a:rPr>
                        <a:t>不同点</a:t>
                      </a:r>
                      <a:endParaRPr lang="zh-CN" altLang="en-US" sz="2000" dirty="0"/>
                    </a:p>
                  </a:txBody>
                  <a:tcPr/>
                </a:tc>
                <a:tc>
                  <a:txBody>
                    <a:bodyPr/>
                    <a:lstStyle/>
                    <a:p>
                      <a:pPr algn="ctr"/>
                      <a:r>
                        <a:rPr kumimoji="0" lang="zh-CN" altLang="en-US" sz="2000" b="1" kern="1200" dirty="0" smtClean="0">
                          <a:solidFill>
                            <a:schemeClr val="lt1"/>
                          </a:solidFill>
                          <a:latin typeface="+mn-lt"/>
                          <a:ea typeface="+mn-ea"/>
                          <a:cs typeface="+mn-cs"/>
                        </a:rPr>
                        <a:t>主观评价</a:t>
                      </a:r>
                      <a:endParaRPr lang="zh-CN" altLang="en-US" sz="2000" dirty="0"/>
                    </a:p>
                  </a:txBody>
                  <a:tcPr/>
                </a:tc>
              </a:tr>
              <a:tr h="1218647">
                <a:tc rowSpan="2">
                  <a:txBody>
                    <a:bodyPr/>
                    <a:lstStyle/>
                    <a:p>
                      <a:pPr algn="ctr"/>
                      <a:r>
                        <a:rPr lang="zh-CN" altLang="en-US" sz="2000" dirty="0" smtClean="0"/>
                        <a:t>汽车之家</a:t>
                      </a:r>
                      <a:endParaRPr lang="zh-CN" altLang="en-US" sz="2000" dirty="0"/>
                    </a:p>
                  </a:txBody>
                  <a:tcPr/>
                </a:tc>
                <a:tc>
                  <a:txBody>
                    <a:bodyPr/>
                    <a:lstStyle/>
                    <a:p>
                      <a:r>
                        <a:rPr kumimoji="0" lang="zh-CN" altLang="en-US" sz="1800" kern="1200" dirty="0" smtClean="0">
                          <a:solidFill>
                            <a:schemeClr val="dk1"/>
                          </a:solidFill>
                          <a:latin typeface="+mn-lt"/>
                          <a:ea typeface="+mn-ea"/>
                          <a:cs typeface="+mn-cs"/>
                        </a:rPr>
                        <a:t>首页：</a:t>
                      </a:r>
                      <a:r>
                        <a:rPr kumimoji="0" lang="en-US" sz="1800" kern="1200" dirty="0" smtClean="0">
                          <a:solidFill>
                            <a:schemeClr val="dk1"/>
                          </a:solidFill>
                          <a:latin typeface="+mn-lt"/>
                          <a:ea typeface="+mn-ea"/>
                          <a:cs typeface="+mn-cs"/>
                        </a:rPr>
                        <a:t>title</a:t>
                      </a:r>
                      <a:r>
                        <a:rPr kumimoji="0" lang="zh-CN" altLang="en-US" sz="1800" kern="1200" dirty="0" smtClean="0">
                          <a:solidFill>
                            <a:schemeClr val="dk1"/>
                          </a:solidFill>
                          <a:latin typeface="+mn-lt"/>
                          <a:ea typeface="+mn-ea"/>
                          <a:cs typeface="+mn-cs"/>
                        </a:rPr>
                        <a:t>关键词</a:t>
                      </a:r>
                    </a:p>
                    <a:p>
                      <a:endParaRPr kumimoji="0" lang="en-US" altLang="zh-CN" sz="1800" kern="1200" dirty="0" smtClean="0">
                        <a:solidFill>
                          <a:schemeClr val="dk1"/>
                        </a:solidFill>
                        <a:latin typeface="+mn-lt"/>
                        <a:ea typeface="+mn-ea"/>
                        <a:cs typeface="+mn-cs"/>
                      </a:endParaRPr>
                    </a:p>
                    <a:p>
                      <a:endParaRPr kumimoji="0" lang="zh-CN" altLang="en-US" sz="1800" kern="1200" dirty="0" smtClean="0">
                        <a:solidFill>
                          <a:schemeClr val="dk1"/>
                        </a:solidFill>
                        <a:latin typeface="+mn-lt"/>
                        <a:ea typeface="+mn-ea"/>
                        <a:cs typeface="+mn-cs"/>
                      </a:endParaRPr>
                    </a:p>
                    <a:p>
                      <a:endParaRPr kumimoji="0" lang="en-US" sz="1800" kern="1200" dirty="0" smtClean="0">
                        <a:solidFill>
                          <a:schemeClr val="dk1"/>
                        </a:solidFill>
                        <a:latin typeface="+mn-lt"/>
                        <a:ea typeface="+mn-ea"/>
                        <a:cs typeface="+mn-cs"/>
                      </a:endParaRPr>
                    </a:p>
                  </a:txBody>
                  <a:tcPr/>
                </a:tc>
                <a:tc rowSpan="2">
                  <a:txBody>
                    <a:bodyPr/>
                    <a:lstStyle/>
                    <a:p>
                      <a:r>
                        <a:rPr kumimoji="0" lang="zh-CN" altLang="en-US" sz="1800" kern="1200" dirty="0" smtClean="0">
                          <a:solidFill>
                            <a:schemeClr val="dk1"/>
                          </a:solidFill>
                          <a:latin typeface="+mn-lt"/>
                          <a:ea typeface="+mn-ea"/>
                          <a:cs typeface="+mn-cs"/>
                        </a:rPr>
                        <a:t>占据首页第一屏上部的重要关键词，用户进入方便</a:t>
                      </a:r>
                      <a:endParaRPr lang="zh-CN" altLang="en-US" sz="2000" dirty="0"/>
                    </a:p>
                  </a:txBody>
                  <a:tcPr/>
                </a:tc>
              </a:tr>
              <a:tr h="1000132">
                <a:tc vMerge="1">
                  <a:txBody>
                    <a:bodyPr/>
                    <a:lstStyle/>
                    <a:p>
                      <a:endParaRPr lang="zh-CN" altLang="en-US" dirty="0"/>
                    </a:p>
                  </a:txBody>
                  <a:tcPr/>
                </a:tc>
                <a:tc>
                  <a:txBody>
                    <a:bodyPr/>
                    <a:lstStyle/>
                    <a:p>
                      <a:r>
                        <a:rPr kumimoji="0" lang="zh-CN" altLang="en-US" sz="1800" kern="1200" dirty="0" smtClean="0">
                          <a:solidFill>
                            <a:schemeClr val="dk1"/>
                          </a:solidFill>
                          <a:latin typeface="+mn-lt"/>
                          <a:ea typeface="+mn-ea"/>
                          <a:cs typeface="+mn-cs"/>
                        </a:rPr>
                        <a:t>其他页面：多个快速入口</a:t>
                      </a:r>
                      <a:endParaRPr kumimoji="0" lang="zh-CN" altLang="en-US" sz="1800" kern="1200" dirty="0">
                        <a:solidFill>
                          <a:schemeClr val="dk1"/>
                        </a:solidFill>
                        <a:latin typeface="+mn-lt"/>
                        <a:ea typeface="+mn-ea"/>
                        <a:cs typeface="+mn-cs"/>
                      </a:endParaRPr>
                    </a:p>
                  </a:txBody>
                  <a:tcPr/>
                </a:tc>
                <a:tc vMerge="1">
                  <a:txBody>
                    <a:bodyPr/>
                    <a:lstStyle/>
                    <a:p>
                      <a:endParaRPr lang="zh-CN" altLang="en-US" dirty="0"/>
                    </a:p>
                  </a:txBody>
                  <a:tcPr/>
                </a:tc>
              </a:tr>
            </a:tbl>
          </a:graphicData>
        </a:graphic>
      </p:graphicFrame>
      <p:pic>
        <p:nvPicPr>
          <p:cNvPr id="10" name="图片 9"/>
          <p:cNvPicPr/>
          <p:nvPr/>
        </p:nvPicPr>
        <p:blipFill>
          <a:blip r:embed="rId2"/>
          <a:srcRect/>
          <a:stretch>
            <a:fillRect/>
          </a:stretch>
        </p:blipFill>
        <p:spPr bwMode="auto">
          <a:xfrm>
            <a:off x="4500562" y="1142984"/>
            <a:ext cx="928694" cy="665564"/>
          </a:xfrm>
          <a:prstGeom prst="rect">
            <a:avLst/>
          </a:prstGeom>
          <a:noFill/>
          <a:ln w="9525">
            <a:noFill/>
            <a:miter lim="800000"/>
            <a:headEnd/>
            <a:tailEnd/>
          </a:ln>
        </p:spPr>
      </p:pic>
      <p:pic>
        <p:nvPicPr>
          <p:cNvPr id="11" name="图片 10"/>
          <p:cNvPicPr/>
          <p:nvPr/>
        </p:nvPicPr>
        <p:blipFill>
          <a:blip r:embed="rId3"/>
          <a:srcRect/>
          <a:stretch>
            <a:fillRect/>
          </a:stretch>
        </p:blipFill>
        <p:spPr bwMode="auto">
          <a:xfrm>
            <a:off x="3571868" y="2500306"/>
            <a:ext cx="1085858" cy="428628"/>
          </a:xfrm>
          <a:prstGeom prst="rect">
            <a:avLst/>
          </a:prstGeom>
          <a:noFill/>
          <a:ln w="9525">
            <a:noFill/>
            <a:miter lim="800000"/>
            <a:headEnd/>
            <a:tailEnd/>
          </a:ln>
        </p:spPr>
      </p:pic>
      <p:sp>
        <p:nvSpPr>
          <p:cNvPr id="12" name="TextBox 11"/>
          <p:cNvSpPr txBox="1"/>
          <p:nvPr/>
        </p:nvSpPr>
        <p:spPr>
          <a:xfrm>
            <a:off x="1357290" y="3500438"/>
            <a:ext cx="7500990" cy="1569660"/>
          </a:xfrm>
          <a:prstGeom prst="rect">
            <a:avLst/>
          </a:prstGeom>
          <a:noFill/>
        </p:spPr>
        <p:txBody>
          <a:bodyPr wrap="square" rtlCol="0">
            <a:spAutoFit/>
          </a:bodyPr>
          <a:lstStyle/>
          <a:p>
            <a:r>
              <a:rPr lang="zh-CN" altLang="en-US" sz="2400" dirty="0" smtClean="0"/>
              <a:t>小结：汽车之家“车型对比”功能权重的强调更大。易车网首页</a:t>
            </a:r>
            <a:r>
              <a:rPr lang="en-US" sz="2400" dirty="0" smtClean="0"/>
              <a:t>title</a:t>
            </a:r>
            <a:r>
              <a:rPr lang="zh-CN" altLang="en-US" sz="2400" dirty="0" smtClean="0"/>
              <a:t>有自主排列经营的关键词，可以通过数据分析比较各关键词的点击量、对应页面的曝光数、用户活跃时间等，决定是否提升“车型对比”关键词的权重</a:t>
            </a:r>
            <a:r>
              <a:rPr lang="zh-CN" altLang="en-US" sz="2400" dirty="0" smtClean="0"/>
              <a:t>。</a:t>
            </a:r>
            <a:endParaRPr lang="zh-CN" altLang="en-US" sz="2400" dirty="0"/>
          </a:p>
        </p:txBody>
      </p:sp>
      <p:sp>
        <p:nvSpPr>
          <p:cNvPr id="13" name="横卷形 12"/>
          <p:cNvSpPr/>
          <p:nvPr/>
        </p:nvSpPr>
        <p:spPr>
          <a:xfrm>
            <a:off x="3714744" y="5286388"/>
            <a:ext cx="2286016" cy="642942"/>
          </a:xfrm>
          <a:prstGeom prst="horizontalScroll">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（标记点</a:t>
            </a:r>
            <a:r>
              <a:rPr lang="en-US" dirty="0" smtClean="0">
                <a:solidFill>
                  <a:schemeClr val="tx1"/>
                </a:solidFill>
              </a:rPr>
              <a:t>1</a:t>
            </a:r>
            <a:r>
              <a:rPr lang="zh-CN" altLang="en-US" dirty="0" smtClean="0">
                <a:solidFill>
                  <a:schemeClr val="tx1"/>
                </a:solidFill>
              </a:rPr>
              <a:t>：修改）</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 calcmode="lin" valueType="num">
                                      <p:cBhvr additive="base">
                                        <p:cTn id="2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bg/>
                                          </p:spTgt>
                                        </p:tgtEl>
                                        <p:attrNameLst>
                                          <p:attrName>style.visibility</p:attrName>
                                        </p:attrNameLst>
                                      </p:cBhvr>
                                      <p:to>
                                        <p:strVal val="visible"/>
                                      </p:to>
                                    </p:set>
                                    <p:anim calcmode="lin" valueType="num">
                                      <p:cBhvr additive="base">
                                        <p:cTn id="27"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additive="base">
                                        <p:cTn id="3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P spid="13"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728" y="857232"/>
            <a:ext cx="7498080" cy="552440"/>
          </a:xfrm>
        </p:spPr>
        <p:txBody>
          <a:bodyPr/>
          <a:lstStyle/>
          <a:p>
            <a:r>
              <a:rPr lang="zh-CN" altLang="en-US" sz="2000" dirty="0" smtClean="0"/>
              <a:t>易车网</a:t>
            </a:r>
            <a:r>
              <a:rPr lang="zh-CN" altLang="en-US" sz="2000" dirty="0" smtClean="0"/>
              <a:t>：</a:t>
            </a:r>
            <a:endParaRPr lang="zh-CN" altLang="en-US" sz="2000" dirty="0" smtClean="0"/>
          </a:p>
        </p:txBody>
      </p:sp>
      <p:sp>
        <p:nvSpPr>
          <p:cNvPr id="5" name="标题 4"/>
          <p:cNvSpPr>
            <a:spLocks noGrp="1"/>
          </p:cNvSpPr>
          <p:nvPr>
            <p:ph type="title"/>
          </p:nvPr>
        </p:nvSpPr>
        <p:spPr>
          <a:xfrm>
            <a:off x="1428728" y="0"/>
            <a:ext cx="7498080" cy="928710"/>
          </a:xfrm>
        </p:spPr>
        <p:txBody>
          <a:bodyPr>
            <a:normAutofit/>
          </a:bodyPr>
          <a:lstStyle/>
          <a:p>
            <a:r>
              <a:rPr lang="en-US" sz="2400" b="1" dirty="0" smtClean="0">
                <a:solidFill>
                  <a:schemeClr val="tx1"/>
                </a:solidFill>
                <a:effectLst/>
              </a:rPr>
              <a:t>2</a:t>
            </a:r>
            <a:r>
              <a:rPr lang="zh-CN" altLang="en-US" sz="2400" b="1" dirty="0" smtClean="0">
                <a:solidFill>
                  <a:schemeClr val="tx1"/>
                </a:solidFill>
                <a:effectLst/>
              </a:rPr>
              <a:t>、“车型对比”功能首页布局</a:t>
            </a:r>
            <a:endParaRPr lang="zh-CN" altLang="en-US" sz="2400" dirty="0">
              <a:solidFill>
                <a:schemeClr val="tx1"/>
              </a:solidFill>
              <a:effectLst/>
            </a:endParaRPr>
          </a:p>
        </p:txBody>
      </p:sp>
      <p:pic>
        <p:nvPicPr>
          <p:cNvPr id="7" name="图片 6"/>
          <p:cNvPicPr/>
          <p:nvPr/>
        </p:nvPicPr>
        <p:blipFill>
          <a:blip r:embed="rId2"/>
          <a:srcRect/>
          <a:stretch>
            <a:fillRect/>
          </a:stretch>
        </p:blipFill>
        <p:spPr bwMode="auto">
          <a:xfrm>
            <a:off x="1071538" y="1357298"/>
            <a:ext cx="7954398" cy="52864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7290" y="285728"/>
            <a:ext cx="7498080" cy="552440"/>
          </a:xfrm>
        </p:spPr>
        <p:txBody>
          <a:bodyPr/>
          <a:lstStyle/>
          <a:p>
            <a:r>
              <a:rPr lang="zh-CN" altLang="en-US" sz="2000" dirty="0" smtClean="0"/>
              <a:t>汽车之家：</a:t>
            </a:r>
            <a:endParaRPr lang="zh-CN" altLang="en-US" sz="2000" dirty="0"/>
          </a:p>
        </p:txBody>
      </p:sp>
      <p:pic>
        <p:nvPicPr>
          <p:cNvPr id="8" name="图片 7"/>
          <p:cNvPicPr/>
          <p:nvPr/>
        </p:nvPicPr>
        <p:blipFill>
          <a:blip r:embed="rId2"/>
          <a:srcRect/>
          <a:stretch>
            <a:fillRect/>
          </a:stretch>
        </p:blipFill>
        <p:spPr bwMode="auto">
          <a:xfrm>
            <a:off x="1214414" y="714356"/>
            <a:ext cx="7715304" cy="1429693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563</TotalTime>
  <Words>1888</Words>
  <PresentationFormat>全屏显示(4:3)</PresentationFormat>
  <Paragraphs>293</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夏至</vt:lpstr>
      <vt:lpstr>关于“易车网”与“汽车之家”车型对比功能页的竞品分析</vt:lpstr>
      <vt:lpstr>概要</vt:lpstr>
      <vt:lpstr>一、文档介绍</vt:lpstr>
      <vt:lpstr>购车预消费人群用户行为阶段分析 （某一类用户群）</vt:lpstr>
      <vt:lpstr>易车：http://car.bitauto.com/chexingduibi/ 汽车之家：http://www.autohome.com.cn/compare/spec_compare.aspx </vt:lpstr>
      <vt:lpstr>二、综合描述</vt:lpstr>
      <vt:lpstr>幻灯片 7</vt:lpstr>
      <vt:lpstr>2、“车型对比”功能首页布局</vt:lpstr>
      <vt:lpstr>幻灯片 9</vt:lpstr>
      <vt:lpstr>幻灯片 10</vt:lpstr>
      <vt:lpstr>3、选择车辆</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关于“易车网”与“汽车之家”车型对比功能页的竞品分析</dc:title>
  <dc:creator>dell</dc:creator>
  <cp:lastModifiedBy>dell</cp:lastModifiedBy>
  <cp:revision>74</cp:revision>
  <dcterms:created xsi:type="dcterms:W3CDTF">2012-03-02T01:49:29Z</dcterms:created>
  <dcterms:modified xsi:type="dcterms:W3CDTF">2012-03-04T12:48:40Z</dcterms:modified>
</cp:coreProperties>
</file>