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F06-A6AE-429E-8895-093871E6C12B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D8E-0438-4C11-BD6D-BF581E1F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4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F06-A6AE-429E-8895-093871E6C12B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D8E-0438-4C11-BD6D-BF581E1F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F06-A6AE-429E-8895-093871E6C12B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D8E-0438-4C11-BD6D-BF581E1F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78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F06-A6AE-429E-8895-093871E6C12B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D8E-0438-4C11-BD6D-BF581E1F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2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F06-A6AE-429E-8895-093871E6C12B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D8E-0438-4C11-BD6D-BF581E1F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1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F06-A6AE-429E-8895-093871E6C12B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D8E-0438-4C11-BD6D-BF581E1F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63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F06-A6AE-429E-8895-093871E6C12B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D8E-0438-4C11-BD6D-BF581E1F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F06-A6AE-429E-8895-093871E6C12B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D8E-0438-4C11-BD6D-BF581E1F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5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F06-A6AE-429E-8895-093871E6C12B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D8E-0438-4C11-BD6D-BF581E1F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F06-A6AE-429E-8895-093871E6C12B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D8E-0438-4C11-BD6D-BF581E1F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F06-A6AE-429E-8895-093871E6C12B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D8E-0438-4C11-BD6D-BF581E1F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8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5F06-A6AE-429E-8895-093871E6C12B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CD8E-0438-4C11-BD6D-BF581E1F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3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二手闲置竞品分析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3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1692"/>
            <a:ext cx="10515600" cy="5747305"/>
          </a:xfrm>
        </p:spPr>
        <p:txBody>
          <a:bodyPr/>
          <a:lstStyle/>
          <a:p>
            <a:r>
              <a:rPr lang="zh-CN" altLang="en-US" dirty="0" smtClean="0"/>
              <a:t>人群分析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0590" y="3059813"/>
            <a:ext cx="181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想卖东西的人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85571" y="1465243"/>
            <a:ext cx="5883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、卖的尽量贵                       市面上该二手商品均价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、卖的快                    大量曝光，增加商品展现入口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、卖的方便                社区内见面交易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、卖的怎样               反馈机制    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、一键帮卖</a:t>
            </a:r>
            <a:endParaRPr lang="en-US" altLang="zh-CN" dirty="0" smtClean="0"/>
          </a:p>
        </p:txBody>
      </p:sp>
      <p:sp>
        <p:nvSpPr>
          <p:cNvPr id="7" name="左大括号 6"/>
          <p:cNvSpPr/>
          <p:nvPr/>
        </p:nvSpPr>
        <p:spPr>
          <a:xfrm>
            <a:off x="6153839" y="3220611"/>
            <a:ext cx="55084" cy="12559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16865" y="3248407"/>
            <a:ext cx="142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浏览数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曝光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聊天数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高价数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2597455" y="1607395"/>
            <a:ext cx="167779" cy="3274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846044" y="1476260"/>
            <a:ext cx="585272" cy="28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353268" y="1991757"/>
            <a:ext cx="585272" cy="28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471241" y="2548584"/>
            <a:ext cx="585272" cy="28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408582" y="3705354"/>
            <a:ext cx="585272" cy="28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3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56771" y="2038123"/>
            <a:ext cx="245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想买东西的人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2710608" y="1777474"/>
            <a:ext cx="341523" cy="899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70790" y="1777475"/>
            <a:ext cx="3130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、已经知道有什么想买的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、看看有什么值得买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5960125" y="1575413"/>
            <a:ext cx="121186" cy="8190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01646" y="1575413"/>
            <a:ext cx="453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已经知道要买哪一个商品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想买某种商品，但不知道具体买哪一件商品</a:t>
            </a:r>
            <a:endParaRPr lang="zh-CN" altLang="en-US" dirty="0"/>
          </a:p>
        </p:txBody>
      </p:sp>
      <p:sp>
        <p:nvSpPr>
          <p:cNvPr id="2" name="右箭头 1"/>
          <p:cNvSpPr/>
          <p:nvPr/>
        </p:nvSpPr>
        <p:spPr>
          <a:xfrm>
            <a:off x="986009" y="4076242"/>
            <a:ext cx="1399143" cy="396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2672507" y="3145315"/>
            <a:ext cx="417724" cy="2258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60991" y="3238452"/>
            <a:ext cx="6411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买</a:t>
            </a:r>
            <a:r>
              <a:rPr lang="zh-CN" altLang="en-US" dirty="0"/>
              <a:t>得</a:t>
            </a:r>
            <a:r>
              <a:rPr lang="zh-CN" altLang="en-US" dirty="0" smtClean="0"/>
              <a:t>方便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质量保证（引入信用评级，买卖双方互相打分，系统默认好评）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买得方便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买得性价比怎样（多少人要买、）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17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72" y="1553378"/>
            <a:ext cx="1879397" cy="1867113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39" y="1355076"/>
            <a:ext cx="2962370" cy="20543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560" y="1536464"/>
            <a:ext cx="1831393" cy="181792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40665" y="3767770"/>
            <a:ext cx="244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闲</a:t>
            </a:r>
            <a:r>
              <a:rPr lang="zh-CN" altLang="en-US" b="1" dirty="0" smtClean="0"/>
              <a:t>鱼</a:t>
            </a:r>
            <a:endParaRPr lang="en-US" altLang="zh-CN" b="1" dirty="0" smtClean="0"/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类排名：第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总排名：第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81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37050" y="3811838"/>
            <a:ext cx="24457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转转</a:t>
            </a:r>
            <a:endParaRPr lang="en-US" altLang="zh-CN" b="1" dirty="0" smtClean="0"/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购物类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总排名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407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43612" y="3842268"/>
            <a:ext cx="24457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猎趣</a:t>
            </a:r>
            <a:endParaRPr lang="en-US" altLang="zh-CN" b="1" dirty="0" smtClean="0"/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购物类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总排名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780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0665" y="5199961"/>
            <a:ext cx="783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入选条件：主要为二手闲置交易社区，购物类下载排名前三</a:t>
            </a:r>
            <a:endParaRPr lang="en-US" altLang="zh-CN" dirty="0" smtClean="0"/>
          </a:p>
          <a:p>
            <a:r>
              <a:rPr lang="zh-CN" altLang="en-US" dirty="0" smtClean="0"/>
              <a:t>排名来源：</a:t>
            </a:r>
            <a:r>
              <a:rPr lang="en-US" altLang="zh-CN" dirty="0" err="1" smtClean="0"/>
              <a:t>Appannie</a:t>
            </a:r>
            <a:r>
              <a:rPr lang="en-US" altLang="zh-CN" dirty="0" smtClean="0"/>
              <a:t> 6.16</a:t>
            </a:r>
            <a:r>
              <a:rPr lang="zh-CN" altLang="en-US" dirty="0" smtClean="0"/>
              <a:t>日数据，排名为下载量排名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90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638978" y="451692"/>
            <a:ext cx="10917715" cy="5453349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/>
              <a:t>1</a:t>
            </a:r>
            <a:r>
              <a:rPr lang="zh-CN" altLang="en-US" sz="2000" dirty="0" smtClean="0"/>
              <a:t>、战略层面：产品定位及优势对比</a:t>
            </a:r>
            <a:endParaRPr lang="en-US" altLang="zh-CN" sz="2000" dirty="0" smtClean="0"/>
          </a:p>
          <a:p>
            <a:pPr algn="l"/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</a:t>
            </a:r>
            <a:r>
              <a:rPr lang="zh-CN" altLang="en-US" sz="2000" dirty="0" smtClean="0"/>
              <a:t>闲鱼                                           转转                                               猎趣</a:t>
            </a:r>
            <a:endParaRPr lang="en-US" altLang="zh-CN" sz="2000" dirty="0" smtClean="0"/>
          </a:p>
        </p:txBody>
      </p:sp>
      <p:cxnSp>
        <p:nvCxnSpPr>
          <p:cNvPr id="12" name="直接连接符 11"/>
          <p:cNvCxnSpPr/>
          <p:nvPr/>
        </p:nvCxnSpPr>
        <p:spPr>
          <a:xfrm>
            <a:off x="1057619" y="1211855"/>
            <a:ext cx="9254169" cy="3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943161" y="1410159"/>
            <a:ext cx="236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专注二手品牌物品交易，闲置物品多元化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258458" y="1410159"/>
            <a:ext cx="236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以二手物品交易作为切入点，聚合相同趣味爱好的群体</a:t>
            </a:r>
            <a:r>
              <a:rPr lang="zh-CN" altLang="en-US" dirty="0"/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3214" y="1652530"/>
            <a:ext cx="12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产品定位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7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2877"/>
            <a:ext cx="10515600" cy="560408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29" y="691673"/>
            <a:ext cx="7104762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7456"/>
            <a:ext cx="10515600" cy="587950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61" y="198304"/>
            <a:ext cx="3761905" cy="63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4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0164"/>
            <a:ext cx="10515600" cy="541679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087" y="760164"/>
            <a:ext cx="7260115" cy="51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86" y="121186"/>
            <a:ext cx="3800818" cy="6588086"/>
          </a:xfrm>
        </p:spPr>
      </p:pic>
    </p:spTree>
    <p:extLst>
      <p:ext uri="{BB962C8B-B14F-4D97-AF65-F5344CB8AC3E}">
        <p14:creationId xmlns:p14="http://schemas.microsoft.com/office/powerpoint/2010/main" val="364354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1012"/>
            <a:ext cx="10515600" cy="551595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98" y="661012"/>
            <a:ext cx="7436385" cy="52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53" y="231355"/>
            <a:ext cx="3712112" cy="6334698"/>
          </a:xfrm>
        </p:spPr>
      </p:pic>
    </p:spTree>
    <p:extLst>
      <p:ext uri="{BB962C8B-B14F-4D97-AF65-F5344CB8AC3E}">
        <p14:creationId xmlns:p14="http://schemas.microsoft.com/office/powerpoint/2010/main" val="201788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245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二手闲置竞品分析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二手闲置竞品分析</dc:title>
  <dc:creator>lx</dc:creator>
  <cp:lastModifiedBy>lx</cp:lastModifiedBy>
  <cp:revision>28</cp:revision>
  <dcterms:created xsi:type="dcterms:W3CDTF">2016-06-14T08:28:32Z</dcterms:created>
  <dcterms:modified xsi:type="dcterms:W3CDTF">2016-06-20T10:40:08Z</dcterms:modified>
</cp:coreProperties>
</file>