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3FF22E-1382-4BDA-9E2E-6EF961BB728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7"/>
            <p14:sldId id="26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8028-B6F1-22F0-C6D2-679E96134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53E77-CE99-AE2B-A9E9-8B35DB4D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59412-9E99-C76A-F618-4E7F3A4A9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4BD2-B39D-418D-93BA-F8B1CE0B0F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772F9-2C84-49DC-049D-D989344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D5D88-6DF6-0D21-E853-A2E5E15B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AE6-A4AE-405F-A8DA-AC6D5F1B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0662-4779-730F-CE53-E03C2559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66B95-A78F-4DF4-F2F2-F46313363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84060-A3FD-70DC-7CC3-8601AAE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4BD2-B39D-418D-93BA-F8B1CE0B0F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41756-74B2-19EE-CC53-24FAEE6C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4024B-42DD-F299-04C3-B85E9BEA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AE6-A4AE-405F-A8DA-AC6D5F1B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ED8032-AD2D-5A6B-AA38-2661BE956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7491D-82FF-8C1B-B4A2-B99A0D6B9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EC07C-76B9-9ED1-95B1-50ACCD1B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4BD2-B39D-418D-93BA-F8B1CE0B0F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A7D30-B568-E861-2C72-CBC7EDB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748CB-9A60-B9DF-D7FA-7379CEEC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AE6-A4AE-405F-A8DA-AC6D5F1B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53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FF67-01C0-E2DF-5DF9-62273F98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2F63-D176-05F0-034A-D842AECBD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B334D-5185-5CB0-B8AF-8B444AB4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4BD2-B39D-418D-93BA-F8B1CE0B0F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39CD7-AAA7-169E-68BE-2A9206E4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571FB-22DE-A0C8-2157-74301B1B4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AE6-A4AE-405F-A8DA-AC6D5F1B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1EE3E-57D5-110C-9BA3-86043D39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DBF01-BE88-8680-544E-637C7D1F2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8E8A2-C2A3-0141-811B-3D7B63FD6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4BD2-B39D-418D-93BA-F8B1CE0B0F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F8871-0AA6-0E84-8D3D-7D1189B6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902A5-CCB8-0080-2799-F4095B08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AE6-A4AE-405F-A8DA-AC6D5F1B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D149-4887-F6F0-6165-A2F91FC5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F901E-D668-F9D4-1EE7-6E9C51984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6E24B-D99D-C014-1E59-CB52C4E66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7A4B6-AAF1-3979-90E2-1317B7B7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4BD2-B39D-418D-93BA-F8B1CE0B0F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DEE14-DFC1-DF59-F23A-2671DF2E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A170E-504B-FDDC-409B-06E13BD1F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AE6-A4AE-405F-A8DA-AC6D5F1B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3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721D-AF82-E1DE-27F7-20F0D82F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B7A7C-4E75-F7E0-7393-9783AFF8F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9CED8-B832-B72F-F7DD-F56F34375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D3A2E-9FAB-3414-8A31-E714244E0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3BA44-E131-5E65-365E-C10B8C474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3A0EB-0494-0B96-2185-45CC2061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4BD2-B39D-418D-93BA-F8B1CE0B0F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E8495-9F07-FBC2-B7B7-6712126B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6863E0-93CE-87A2-6D71-ED730957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AE6-A4AE-405F-A8DA-AC6D5F1B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2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0A2C-F916-C6A1-A43C-CC61B391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C997C-073A-8CCA-3874-49FCF830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4BD2-B39D-418D-93BA-F8B1CE0B0F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885C4-3603-E49C-B4BC-D7919762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F0BFB-EB51-B6B5-BADB-BDB7583B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AE6-A4AE-405F-A8DA-AC6D5F1B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89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3DEF0-5B4C-1FDD-D698-5066A5A5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4BD2-B39D-418D-93BA-F8B1CE0B0F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DF405-E694-4D5E-AA32-C2D211E3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EEA55-EB38-CDF5-E3E3-0C041031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AE6-A4AE-405F-A8DA-AC6D5F1B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27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98A1-5629-8326-5308-46AE7E04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C24A-FAB2-EC37-5E23-467BCF98A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409EF-9708-7AA9-1497-7DDAD6171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47082-A6C7-40BF-E33E-9ED6CA8F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4BD2-B39D-418D-93BA-F8B1CE0B0F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30534-F8D5-2DB9-A6CD-F9B124404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266AC-DCFC-9986-09C7-858B7CA27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AE6-A4AE-405F-A8DA-AC6D5F1B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79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3A6D-05C8-B86A-C1FD-DDB785C9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7864E-6E41-D586-A6A8-D317AA952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27A3B-6703-A016-EC39-9D917EA7A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3DB09-C3B5-F533-AD7F-851B1B015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4BD2-B39D-418D-93BA-F8B1CE0B0F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DBDE4-213B-A6D2-48ED-04B58462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659DF-F92D-A355-5A2F-9D39FA5E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2AE6-A4AE-405F-A8DA-AC6D5F1B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1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4F11F1-B3BA-2F6E-11AB-6D39E56EB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C09A2-385D-BDB5-2801-B6D71980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D3919-1DB8-6E12-4E9E-B71D581C5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D4BD2-B39D-418D-93BA-F8B1CE0B0F66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FFDA9-BE1D-548D-E7A7-A65B977AE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2E599-835E-095A-9F97-FDA3E373B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E2AE6-A4AE-405F-A8DA-AC6D5F1B8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3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Category:Rolling_eyes" TargetMode="Externa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AFA0-2455-5CCF-148F-47067161E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 up the Development Environment</a:t>
            </a:r>
            <a:b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251058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B51B-B49A-AB60-88B6-27276DBF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7250"/>
          </a:xfrm>
        </p:spPr>
        <p:txBody>
          <a:bodyPr>
            <a:normAutofit/>
          </a:bodyPr>
          <a:lstStyle/>
          <a:p>
            <a:r>
              <a:rPr lang="en-US" u="sng" dirty="0"/>
              <a:t>Write your first program in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08EA-45EF-3FDA-91A8-4A7A1922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80065"/>
            <a:ext cx="10953750" cy="4746624"/>
          </a:xfrm>
        </p:spPr>
        <p:txBody>
          <a:bodyPr/>
          <a:lstStyle/>
          <a:p>
            <a:pPr algn="just"/>
            <a:r>
              <a:rPr lang="en-US" dirty="0"/>
              <a:t> Type in this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Run the code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F131E0-CA9A-ACB8-073A-7138272F5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02" y="3285458"/>
            <a:ext cx="2457450" cy="1533525"/>
          </a:xfrm>
          <a:prstGeom prst="rect">
            <a:avLst/>
          </a:prstGeom>
        </p:spPr>
      </p:pic>
      <p:sp>
        <p:nvSpPr>
          <p:cNvPr id="11" name="Arrow: Left 10">
            <a:extLst>
              <a:ext uri="{FF2B5EF4-FFF2-40B4-BE49-F238E27FC236}">
                <a16:creationId xmlns:a16="http://schemas.microsoft.com/office/drawing/2014/main" id="{D1F31629-8C98-D39B-2D7E-102DCC4714AD}"/>
              </a:ext>
            </a:extLst>
          </p:cNvPr>
          <p:cNvSpPr/>
          <p:nvPr/>
        </p:nvSpPr>
        <p:spPr>
          <a:xfrm rot="5400000">
            <a:off x="1235395" y="3971857"/>
            <a:ext cx="808425" cy="30500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C47226-BFCD-4D33-8512-D85B3DDB1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527" y="1445339"/>
            <a:ext cx="4052873" cy="408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9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A241-B8BB-A805-3325-C34AC639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If you get a security error (windows)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8A319D-FBF7-0962-BBEA-ADD4DACEE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5798" y="1690688"/>
            <a:ext cx="6448425" cy="21621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23557F-F590-0318-B8CC-1ED30E20B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023" y="4283075"/>
            <a:ext cx="4924425" cy="220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FE6B5-BEBA-A5C1-0E1F-31A7F10CA461}"/>
              </a:ext>
            </a:extLst>
          </p:cNvPr>
          <p:cNvSpPr txBox="1"/>
          <p:nvPr/>
        </p:nvSpPr>
        <p:spPr>
          <a:xfrm>
            <a:off x="762000" y="1848445"/>
            <a:ext cx="4152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Search for Developer Settings in the search bar in Windows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2B007-2381-59CA-CFFE-02EEBA9C3F3C}"/>
              </a:ext>
            </a:extLst>
          </p:cNvPr>
          <p:cNvSpPr txBox="1"/>
          <p:nvPr/>
        </p:nvSpPr>
        <p:spPr>
          <a:xfrm>
            <a:off x="838200" y="4283075"/>
            <a:ext cx="4724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Scroll all the way to the bottom of the page and uncheck and then check the box under PowerShell </a:t>
            </a:r>
          </a:p>
        </p:txBody>
      </p:sp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9BEB6D4A-A6A0-3387-3803-63F245E1E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14875" y="5641757"/>
            <a:ext cx="711418" cy="71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57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1CF30-9296-6140-2536-06CA2175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Alternatively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01E19-F0A1-1FCD-D8E3-9426AA6E8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terminal window type:</a:t>
            </a:r>
          </a:p>
          <a:p>
            <a:pPr lvl="1"/>
            <a:r>
              <a:rPr lang="en-US" dirty="0"/>
              <a:t>Set-</a:t>
            </a:r>
            <a:r>
              <a:rPr lang="en-US" dirty="0" err="1"/>
              <a:t>ExecutionPolicy</a:t>
            </a:r>
            <a:r>
              <a:rPr lang="en-US" dirty="0"/>
              <a:t> -</a:t>
            </a:r>
            <a:r>
              <a:rPr lang="en-US" dirty="0" err="1"/>
              <a:t>ExecutionPolicy</a:t>
            </a:r>
            <a:r>
              <a:rPr lang="en-US" dirty="0"/>
              <a:t> Bypass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that does not work</a:t>
            </a:r>
          </a:p>
          <a:p>
            <a:pPr lvl="1"/>
            <a:r>
              <a:rPr lang="en-US" dirty="0"/>
              <a:t>Set-</a:t>
            </a:r>
            <a:r>
              <a:rPr lang="en-US" dirty="0" err="1"/>
              <a:t>ExecutionPolicy</a:t>
            </a:r>
            <a:r>
              <a:rPr lang="en-US" dirty="0"/>
              <a:t> -</a:t>
            </a:r>
            <a:r>
              <a:rPr lang="en-US" dirty="0" err="1"/>
              <a:t>ExecutionPolicy</a:t>
            </a:r>
            <a:r>
              <a:rPr lang="en-US" dirty="0"/>
              <a:t> Bypass -Scope process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CF9E4C-7974-BF1A-EC7B-5149AE03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499" y="2703004"/>
            <a:ext cx="6877050" cy="866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62EF81-BE69-7872-E785-6C10AB046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99" y="5070919"/>
            <a:ext cx="78676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80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381F-1937-5CBF-932A-6F59178FB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Using the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980C-D31F-4E08-41BD-C74273A82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9413"/>
            <a:ext cx="10515600" cy="4351338"/>
          </a:xfrm>
        </p:spPr>
        <p:txBody>
          <a:bodyPr/>
          <a:lstStyle/>
          <a:p>
            <a:r>
              <a:rPr lang="en-US" dirty="0"/>
              <a:t>Put a breakpoint on line 6 and 11</a:t>
            </a:r>
          </a:p>
          <a:p>
            <a:r>
              <a:rPr lang="en-US" dirty="0"/>
              <a:t>Run the debugger</a:t>
            </a:r>
          </a:p>
          <a:p>
            <a:r>
              <a:rPr lang="en-US" dirty="0"/>
              <a:t>Use the Debug Console</a:t>
            </a:r>
          </a:p>
          <a:p>
            <a:pPr lvl="1"/>
            <a:r>
              <a:rPr lang="en-US" dirty="0"/>
              <a:t>y * 10</a:t>
            </a:r>
          </a:p>
          <a:p>
            <a:pPr lvl="1"/>
            <a:r>
              <a:rPr lang="en-US" dirty="0" err="1"/>
              <a:t>message.upper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message.split</a:t>
            </a:r>
            <a:r>
              <a:rPr lang="en-US" dirty="0"/>
              <a:t>()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FE891F-FDDE-9F25-BFF6-F7993B914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323" y="1909413"/>
            <a:ext cx="2922461" cy="298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3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7B147-5D2C-CE57-FCC3-DDE7F897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Customizing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4198-1911-CB83-820A-0218C7EC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settings file (JSON and not UI)</a:t>
            </a:r>
          </a:p>
          <a:p>
            <a:endParaRPr lang="en-US" dirty="0"/>
          </a:p>
          <a:p>
            <a:r>
              <a:rPr lang="en-US" dirty="0"/>
              <a:t>Add the following settings: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workbench.settings.editor</a:t>
            </a:r>
            <a:r>
              <a:rPr lang="en-US" dirty="0"/>
              <a:t>": "</a:t>
            </a:r>
            <a:r>
              <a:rPr lang="en-US" dirty="0" err="1"/>
              <a:t>json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editor.formatOnSave</a:t>
            </a:r>
            <a:r>
              <a:rPr lang="en-US" dirty="0"/>
              <a:t>": true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editor.parameterHints</a:t>
            </a:r>
            <a:r>
              <a:rPr lang="en-US" dirty="0"/>
              <a:t>" :false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99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EC6C-A128-8632-127D-7BE19438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Keyboard Shortcuts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76006-A0B1-0E57-75BD-B5D917737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Windows - File &gt;&gt; Preferences &gt;&gt; Keyboard Shortcuts</a:t>
            </a:r>
          </a:p>
          <a:p>
            <a:r>
              <a:rPr lang="en-US" dirty="0"/>
              <a:t>For Macs – Code &gt;&gt; Preferences &gt;&gt; Keyboard Shortcuts</a:t>
            </a:r>
          </a:p>
          <a:p>
            <a:pPr marL="0" indent="0">
              <a:buNone/>
            </a:pPr>
            <a:r>
              <a:rPr lang="en-US" dirty="0"/>
              <a:t>Alternatively,</a:t>
            </a:r>
          </a:p>
          <a:p>
            <a:r>
              <a:rPr lang="en-US" dirty="0"/>
              <a:t>Go to the Manage Icon and select </a:t>
            </a:r>
          </a:p>
          <a:p>
            <a:pPr marL="0" indent="0">
              <a:buNone/>
            </a:pPr>
            <a:r>
              <a:rPr lang="en-US" dirty="0"/>
              <a:t>Keyboard Shortcuts</a:t>
            </a:r>
          </a:p>
          <a:p>
            <a:pPr marL="0" indent="0">
              <a:buNone/>
            </a:pPr>
            <a:r>
              <a:rPr lang="en-US" dirty="0"/>
              <a:t>Search for ‘Run Python File in</a:t>
            </a:r>
          </a:p>
          <a:p>
            <a:pPr marL="0" indent="0">
              <a:buNone/>
            </a:pPr>
            <a:r>
              <a:rPr lang="en-US" dirty="0"/>
              <a:t>Terminal’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9A510-7B28-2B42-EB9D-7EF95CF7F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363" y="2945765"/>
            <a:ext cx="3371850" cy="2952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544617-2F6C-BD48-5651-7B842700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55" y="5527580"/>
            <a:ext cx="5827014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50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97A2-818D-A8E8-C85F-5D022253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7155-5B8A-83C1-2C86-4305FA01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https://www.python.org/downloads/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06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E3F6-1FE5-45E4-D813-8D00009C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1DC43-3938-783C-94E3-774ECD113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working with a more robust IDE named VS Code that has a rich set of features and sophisticated debugging capabilities</a:t>
            </a:r>
          </a:p>
          <a:p>
            <a:r>
              <a:rPr lang="en-US" sz="1800" b="1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https://code.visualstudio.com/download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8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B771-B095-CC55-A729-0CF3F7BD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/>
          <a:lstStyle/>
          <a:p>
            <a:r>
              <a:rPr lang="en-US" b="1" u="sng" dirty="0"/>
              <a:t>Set up your work environment for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EACC-7F08-2A40-49B8-1D1A48350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616"/>
            <a:ext cx="10017154" cy="5120640"/>
          </a:xfrm>
        </p:spPr>
        <p:txBody>
          <a:bodyPr>
            <a:normAutofit/>
          </a:bodyPr>
          <a:lstStyle/>
          <a:p>
            <a:r>
              <a:rPr lang="en-US" dirty="0"/>
              <a:t>Create a folder in your documents folder and name it </a:t>
            </a:r>
            <a:r>
              <a:rPr lang="en-US" b="1" dirty="0" err="1"/>
              <a:t>AdvPython</a:t>
            </a:r>
            <a:endParaRPr lang="en-US" b="1" dirty="0"/>
          </a:p>
          <a:p>
            <a:r>
              <a:rPr lang="en-US" dirty="0"/>
              <a:t>This will serve as the </a:t>
            </a:r>
            <a:r>
              <a:rPr lang="en-US" b="1" dirty="0"/>
              <a:t>parent folder </a:t>
            </a:r>
            <a:r>
              <a:rPr lang="en-US" dirty="0"/>
              <a:t>for this course</a:t>
            </a:r>
          </a:p>
          <a:p>
            <a:r>
              <a:rPr lang="en-US" dirty="0"/>
              <a:t>All projects/folders we work with will be under this parent folder</a:t>
            </a:r>
          </a:p>
          <a:p>
            <a:r>
              <a:rPr lang="en-US" dirty="0"/>
              <a:t>In the </a:t>
            </a:r>
            <a:r>
              <a:rPr lang="en-US" dirty="0" err="1"/>
              <a:t>AdvPython</a:t>
            </a:r>
            <a:r>
              <a:rPr lang="en-US" dirty="0"/>
              <a:t> folder create a subfolder and name it </a:t>
            </a:r>
            <a:r>
              <a:rPr lang="en-US" b="1" dirty="0" err="1"/>
              <a:t>IntroToVSCode</a:t>
            </a:r>
            <a:endParaRPr lang="en-US" b="1" dirty="0"/>
          </a:p>
          <a:p>
            <a:r>
              <a:rPr lang="en-US" b="1" dirty="0"/>
              <a:t>NOTE: </a:t>
            </a:r>
            <a:r>
              <a:rPr lang="en-US" u="sng" dirty="0"/>
              <a:t>Do not use cloud drives </a:t>
            </a:r>
            <a:r>
              <a:rPr lang="en-US" dirty="0"/>
              <a:t>such as Box or OneDrive. Also make sure your file pathway </a:t>
            </a:r>
            <a:r>
              <a:rPr lang="en-US" u="sng" dirty="0"/>
              <a:t>does not </a:t>
            </a:r>
            <a:r>
              <a:rPr lang="en-US" dirty="0"/>
              <a:t>have any spaces.</a:t>
            </a:r>
          </a:p>
          <a:p>
            <a:pPr lvl="1"/>
            <a:r>
              <a:rPr lang="en-US" dirty="0"/>
              <a:t>C:\Users\johnn\</a:t>
            </a:r>
            <a:r>
              <a:rPr lang="en-US" dirty="0">
                <a:highlight>
                  <a:srgbClr val="FFFF00"/>
                </a:highlight>
              </a:rPr>
              <a:t>Box</a:t>
            </a:r>
            <a:r>
              <a:rPr lang="en-US" dirty="0"/>
              <a:t>\</a:t>
            </a:r>
            <a:r>
              <a:rPr lang="en-US" dirty="0">
                <a:highlight>
                  <a:srgbClr val="FFFF00"/>
                </a:highlight>
              </a:rPr>
              <a:t>MIS 4322 - ADVANCED PYTHON</a:t>
            </a:r>
            <a:r>
              <a:rPr lang="en-US" dirty="0"/>
              <a:t>\</a:t>
            </a:r>
            <a:r>
              <a:rPr lang="en-US" dirty="0" err="1"/>
              <a:t>IntroToVSCode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C:\Users\johnn\Documents\AdvPython\IntrotoVSCode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03D7AF-B932-F0B3-63C8-CF98AA2E4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832" y="5430838"/>
            <a:ext cx="644168" cy="65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C3DF30-FA7A-0F0A-E2D2-C77779D58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163" y="4597337"/>
            <a:ext cx="61489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3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F77B-1E8D-9C80-88F7-0C048A707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through VS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C49DD-988B-C802-D2AB-867218EEE7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15143" y="1690688"/>
            <a:ext cx="950817" cy="463706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D196BB-6B30-DD92-B843-644C495D8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331720" y="1782699"/>
            <a:ext cx="5183188" cy="4637060"/>
          </a:xfrm>
        </p:spPr>
        <p:txBody>
          <a:bodyPr/>
          <a:lstStyle/>
          <a:p>
            <a:pPr>
              <a:spcAft>
                <a:spcPts val="1800"/>
              </a:spcAft>
              <a:buFont typeface="Wingdings" panose="05000000000000000000" pitchFamily="2" charset="2"/>
              <a:buChar char="ß"/>
            </a:pPr>
            <a:r>
              <a:rPr lang="en-US" dirty="0"/>
              <a:t> File Explorer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ß"/>
            </a:pPr>
            <a:r>
              <a:rPr lang="en-US" dirty="0"/>
              <a:t> Global Search</a:t>
            </a:r>
          </a:p>
          <a:p>
            <a:pPr>
              <a:spcBef>
                <a:spcPts val="1200"/>
              </a:spcBef>
              <a:spcAft>
                <a:spcPts val="1800"/>
              </a:spcAft>
              <a:buFont typeface="Wingdings" panose="05000000000000000000" pitchFamily="2" charset="2"/>
              <a:buChar char="ß"/>
            </a:pPr>
            <a:r>
              <a:rPr lang="en-US" dirty="0"/>
              <a:t> Source Control (Git)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ß"/>
            </a:pPr>
            <a:r>
              <a:rPr lang="en-US" dirty="0"/>
              <a:t> Debugger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ß"/>
            </a:pPr>
            <a:r>
              <a:rPr lang="en-US" dirty="0"/>
              <a:t> Extensions Marketplace</a:t>
            </a:r>
          </a:p>
        </p:txBody>
      </p:sp>
    </p:spTree>
    <p:extLst>
      <p:ext uri="{BB962C8B-B14F-4D97-AF65-F5344CB8AC3E}">
        <p14:creationId xmlns:p14="http://schemas.microsoft.com/office/powerpoint/2010/main" val="211772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3438487-8CD3-4847-972B-F06E178F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the Python Extension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C25A8CD-9A4C-4F64-F602-154689B6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AF70C8-81D1-0D33-DF15-5045430DA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2586037"/>
            <a:ext cx="100488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96B8-97FA-21EF-4990-6E60F525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 color theme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24463F-83C0-D7D0-9FB2-96BA7B507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2595562"/>
            <a:ext cx="10191750" cy="1666875"/>
          </a:xfrm>
        </p:spPr>
      </p:pic>
    </p:spTree>
    <p:extLst>
      <p:ext uri="{BB962C8B-B14F-4D97-AF65-F5344CB8AC3E}">
        <p14:creationId xmlns:p14="http://schemas.microsoft.com/office/powerpoint/2010/main" val="192203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5909-B244-4DE6-7EDF-743A71B8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 File Icon Theme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6F8AA-9AE0-CC2D-D174-43533DBB8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this theme we only want to set the </a:t>
            </a:r>
            <a:r>
              <a:rPr lang="en-US" b="1" dirty="0"/>
              <a:t>File Icon Theme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0EA248-8051-F5C7-97F3-09A721EE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3057525"/>
            <a:ext cx="104679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1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C788E94-98D0-5442-8734-6184C0876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44" y="2805684"/>
            <a:ext cx="8090836" cy="21960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F08751-4445-DF70-AAF8-F64B89A5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new file to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6C3F-FFC7-CB94-AEE0-7B45A368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6084"/>
          </a:xfrm>
        </p:spPr>
        <p:txBody>
          <a:bodyPr/>
          <a:lstStyle/>
          <a:p>
            <a:r>
              <a:rPr lang="en-US" dirty="0"/>
              <a:t>Back in the file explorer tab, select add a new file and name it </a:t>
            </a:r>
            <a:r>
              <a:rPr lang="en-US" b="1" dirty="0"/>
              <a:t>test.py</a:t>
            </a:r>
            <a:endParaRPr lang="en-US" dirty="0"/>
          </a:p>
          <a:p>
            <a:endParaRPr lang="en-US" dirty="0"/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B6933703-2C90-4224-C2F1-FDD1B1DBA7F2}"/>
              </a:ext>
            </a:extLst>
          </p:cNvPr>
          <p:cNvSpPr/>
          <p:nvPr/>
        </p:nvSpPr>
        <p:spPr>
          <a:xfrm rot="7968017">
            <a:off x="4406817" y="3869209"/>
            <a:ext cx="808425" cy="305001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55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416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Setting up the Development Environment </vt:lpstr>
      <vt:lpstr>Install Python</vt:lpstr>
      <vt:lpstr>Install VS Code</vt:lpstr>
      <vt:lpstr>Set up your work environment for this course</vt:lpstr>
      <vt:lpstr>Walking through VS Code</vt:lpstr>
      <vt:lpstr>Install the Python Extension</vt:lpstr>
      <vt:lpstr>Install a color theme</vt:lpstr>
      <vt:lpstr>Install a File Icon Theme</vt:lpstr>
      <vt:lpstr>Add a new file to your project</vt:lpstr>
      <vt:lpstr>Write your first program in VS Code</vt:lpstr>
      <vt:lpstr>If you get a security error (windows)</vt:lpstr>
      <vt:lpstr>Alternatively</vt:lpstr>
      <vt:lpstr>Using the Debugger</vt:lpstr>
      <vt:lpstr>Customizing VS Code</vt:lpstr>
      <vt:lpstr>Keyboard Shortcuts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the Development Environment </dc:title>
  <dc:creator>Johnny Bhojwani</dc:creator>
  <cp:lastModifiedBy>Bhojwani, Johnny</cp:lastModifiedBy>
  <cp:revision>3</cp:revision>
  <dcterms:created xsi:type="dcterms:W3CDTF">2023-01-16T19:04:15Z</dcterms:created>
  <dcterms:modified xsi:type="dcterms:W3CDTF">2024-01-16T17:59:29Z</dcterms:modified>
</cp:coreProperties>
</file>