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10B6B-74C8-9311-5D6E-88DA7868F5F9}" v="712" dt="2024-12-09T16:18:16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7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9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2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3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2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9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26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4058" y="-493019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Programming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6600000">
            <a:off x="3588545" y="-13729046"/>
            <a:ext cx="6157951" cy="943386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  <p:pic>
        <p:nvPicPr>
          <p:cNvPr id="43" name="Picture 42" descr="Vector background of vibrant colors splashing">
            <a:extLst>
              <a:ext uri="{FF2B5EF4-FFF2-40B4-BE49-F238E27FC236}">
                <a16:creationId xmlns:a16="http://schemas.microsoft.com/office/drawing/2014/main" id="{7914CC6B-66DB-9D1A-5BDC-C657113A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75" r="21336" b="-2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586E59-468E-5444-CE16-091B35717FEE}"/>
              </a:ext>
            </a:extLst>
          </p:cNvPr>
          <p:cNvSpPr txBox="1"/>
          <p:nvPr/>
        </p:nvSpPr>
        <p:spPr>
          <a:xfrm>
            <a:off x="4283743" y="5419223"/>
            <a:ext cx="6096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By Carson White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74226-CB82-9B94-584A-99A274883604}"/>
              </a:ext>
            </a:extLst>
          </p:cNvPr>
          <p:cNvSpPr txBox="1"/>
          <p:nvPr/>
        </p:nvSpPr>
        <p:spPr>
          <a:xfrm>
            <a:off x="8162617" y="3276620"/>
            <a:ext cx="14073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9525-3CAC-3692-650E-FB3CEEE7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1B55-6FE4-C92E-AB4A-2E8FA879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 was developed in the early 1970's by Dennis Ritchie at Bell Laboratories</a:t>
            </a:r>
          </a:p>
          <a:p>
            <a:r>
              <a:rPr lang="en-US" dirty="0">
                <a:ea typeface="+mn-lt"/>
                <a:cs typeface="+mn-lt"/>
              </a:rPr>
              <a:t>C was created as an evolution of the B language</a:t>
            </a:r>
            <a:endParaRPr lang="en-US" dirty="0" err="1"/>
          </a:p>
          <a:p>
            <a:r>
              <a:rPr lang="en-US" dirty="0"/>
              <a:t>It was designed to provide a language that could be used to write UNIX operating system, which started in assembly language</a:t>
            </a:r>
          </a:p>
          <a:p>
            <a:r>
              <a:rPr lang="en-US" dirty="0"/>
              <a:t>C introduced multiple features for suitable programming including low-level memory access, a simple set of key words, and a clean syntax.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6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3335-25A4-0500-C2BD-96A36BB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98E7-455A-8EA3-AE32-1033E7BD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C is a procedural language that relies on a structured support when programming</a:t>
            </a:r>
          </a:p>
          <a:p>
            <a:r>
              <a:rPr lang="en-US" sz="3200" dirty="0"/>
              <a:t>It provides low-level memory through pointers, allowing direct manipulation of hardware and memory addresses.</a:t>
            </a:r>
          </a:p>
          <a:p>
            <a:r>
              <a:rPr lang="en-US" sz="3200" dirty="0"/>
              <a:t>Programs are first converted into machine code by a compiler which makes C highly efficient and suitable for performance-critical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8410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7D35-D392-2F10-33AC-087264D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23" y="533401"/>
            <a:ext cx="11516263" cy="1454042"/>
          </a:xfrm>
        </p:spPr>
        <p:txBody>
          <a:bodyPr/>
          <a:lstStyle/>
          <a:p>
            <a:r>
              <a:rPr lang="en-US" dirty="0"/>
              <a:t>From C++ to C: What Gets Removed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CDC8-3D24-7AAD-DECA-F7D82AE0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2800" dirty="0"/>
              <a:t>Object-oriented features are removed like classes, inheritance, and polymorphism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800" dirty="0"/>
              <a:t>Exception handling like the try-catch-throw mechanism is absent in C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800" dirty="0"/>
              <a:t>Functioning overloading is also absent in C along with many other features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800" dirty="0"/>
              <a:t>With these features removed, C becomes a leaner language focused on procedural programming and low-level memory manipulation.</a:t>
            </a:r>
          </a:p>
          <a:p>
            <a:pPr>
              <a:buFont typeface="Calibri" panose="020B0604020202020204" pitchFamily="34" charset="0"/>
              <a:buChar char="-"/>
            </a:pPr>
            <a:endParaRPr lang="en-US" dirty="0"/>
          </a:p>
          <a:p>
            <a:pPr>
              <a:buFont typeface="Calibri" panose="020B06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7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1B1D-E219-B308-2B44-3201B2B3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98" y="245854"/>
            <a:ext cx="12652072" cy="1468419"/>
          </a:xfrm>
        </p:spPr>
        <p:txBody>
          <a:bodyPr>
            <a:normAutofit/>
          </a:bodyPr>
          <a:lstStyle/>
          <a:p>
            <a:r>
              <a:rPr lang="en-US" sz="4000" dirty="0"/>
              <a:t>Why C is popular in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B7D5-B157-E357-2E58-20DCD4A2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,Sans-Serif" panose="020B0604020202020204" pitchFamily="34" charset="0"/>
              <a:buChar char="-"/>
            </a:pPr>
            <a:r>
              <a:rPr lang="en-US" dirty="0">
                <a:latin typeface="Arial"/>
                <a:cs typeface="Arial"/>
              </a:rPr>
              <a:t>Compiled C code is highly efficient making it ideal for systems with limited processing power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Calibri,Sans-Serif" panose="020B0604020202020204" pitchFamily="34" charset="0"/>
              <a:buChar char="-"/>
            </a:pPr>
            <a:r>
              <a:rPr lang="en-US" dirty="0">
                <a:latin typeface="Arial"/>
                <a:cs typeface="Arial"/>
              </a:rPr>
              <a:t>C allows for direct manipulation of hardware registers and memory addresses, which is crucial for embedded programming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Calibri,Sans-Serif" panose="020B0604020202020204" pitchFamily="34" charset="0"/>
              <a:buChar char="-"/>
            </a:pPr>
            <a:r>
              <a:rPr lang="en-US" dirty="0">
                <a:latin typeface="Arial"/>
                <a:cs typeface="Arial"/>
              </a:rPr>
              <a:t>C can be compiled for any microcontroller or processer architecture which enhances reusability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Calibri,Sans-Serif" panose="020B0604020202020204" pitchFamily="34" charset="0"/>
              <a:buChar char="-"/>
            </a:pPr>
            <a:r>
              <a:rPr lang="en-US" dirty="0">
                <a:latin typeface="Arial"/>
                <a:cs typeface="Arial"/>
              </a:rPr>
              <a:t>Embedded programs normally take on hardware-constrained environments, with limited resources, and critical performance needed so C is the perfect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6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4E3A-11B3-9288-1EFF-7A06F4DB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 Application: Snake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F7CD-3796-5E97-F99A-1998A392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The game works on the low-level memory management highlighting the importance of eliminating memory leaks as that would ruin the game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The snake's body can be represented as an array or linked segments. The storing and updating of each segments position demonstrates the use of pointers, array indexing, and pointer arithmetic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There is direct interaction with the terminal relying or real time raw input and output handling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It compiles down to efficient machine code which is needed for the real-time nature of the responses while playing this game.</a:t>
            </a:r>
          </a:p>
          <a:p>
            <a:pPr>
              <a:buFont typeface="Calibri" panose="020B06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7336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AngleLinesVTI</vt:lpstr>
      <vt:lpstr>Programming Language </vt:lpstr>
      <vt:lpstr>Brief History</vt:lpstr>
      <vt:lpstr>How C Works</vt:lpstr>
      <vt:lpstr>From C++ to C: What Gets Removed</vt:lpstr>
      <vt:lpstr>Why C is popular in Embedded Systems</vt:lpstr>
      <vt:lpstr>C Program Application: Snake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214</cp:revision>
  <dcterms:created xsi:type="dcterms:W3CDTF">2024-12-05T06:25:50Z</dcterms:created>
  <dcterms:modified xsi:type="dcterms:W3CDTF">2024-12-09T16:51:26Z</dcterms:modified>
</cp:coreProperties>
</file>