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55AF-DB57-41B0-8F7C-B3072EF0845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7DF2-A3A4-462C-9254-500E1B44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023" y="545911"/>
            <a:ext cx="3248168" cy="596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5689" y="1378423"/>
            <a:ext cx="2524836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[Search Bar]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23" y="540033"/>
            <a:ext cx="3248168" cy="511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Recipe Search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023" y="5933362"/>
            <a:ext cx="3248168" cy="5766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[Icons]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23" y="1883391"/>
            <a:ext cx="3248168" cy="4049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[Search Results]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933" y="2058915"/>
            <a:ext cx="2918347" cy="9845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482" y="1963379"/>
            <a:ext cx="3671248" cy="117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18" idx="1"/>
          </p:cNvCxnSpPr>
          <p:nvPr/>
        </p:nvCxnSpPr>
        <p:spPr>
          <a:xfrm>
            <a:off x="3923730" y="2551182"/>
            <a:ext cx="392373" cy="185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197" y="3585210"/>
            <a:ext cx="401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we figure out how to swipe left/right on item to remove it from list?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4316103" y="1990673"/>
            <a:ext cx="4499213" cy="1492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33815" y="2113502"/>
            <a:ext cx="1317010" cy="1248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[Image]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8537" y="2118050"/>
            <a:ext cx="2823950" cy="694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Recipe Name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[Show Rating]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8537" y="2909621"/>
            <a:ext cx="2823950" cy="4526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 Details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[Button]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023" y="545911"/>
            <a:ext cx="3248168" cy="596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023" y="540033"/>
            <a:ext cx="3248168" cy="511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Recipe Search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023" y="5933362"/>
            <a:ext cx="3248168" cy="5766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[Icons]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23" y="1051825"/>
            <a:ext cx="3248168" cy="4881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3159" y="2366074"/>
            <a:ext cx="3108202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recipe search result is clicked,</a:t>
            </a:r>
          </a:p>
          <a:p>
            <a:r>
              <a:rPr lang="en-US" sz="2400" dirty="0" smtClean="0"/>
              <a:t>replace search screen with this window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26090" y="1438422"/>
            <a:ext cx="2799498" cy="1925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[Image]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6090" y="3468004"/>
            <a:ext cx="2799498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Recipe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0119" y="4413000"/>
            <a:ext cx="2799498" cy="9437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Recipe Info: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[Ingredients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Time to make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Difficulty]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119" y="3936576"/>
            <a:ext cx="2799498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[Rating]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5-Point Star 34"/>
          <p:cNvSpPr/>
          <p:nvPr/>
        </p:nvSpPr>
        <p:spPr>
          <a:xfrm>
            <a:off x="1435290" y="4003864"/>
            <a:ext cx="234241" cy="233913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1728784" y="4003863"/>
            <a:ext cx="234241" cy="233913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2022278" y="4003863"/>
            <a:ext cx="234241" cy="233913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297800" y="4003862"/>
            <a:ext cx="234241" cy="233913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543460" y="4003862"/>
            <a:ext cx="234241" cy="233913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20119" y="5460807"/>
            <a:ext cx="2799498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Link to Source (Instructions)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767" y="1119111"/>
            <a:ext cx="815171" cy="252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smtClean="0">
                <a:solidFill>
                  <a:schemeClr val="tx1"/>
                </a:solidFill>
              </a:rPr>
              <a:t>Back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5713" y="1438422"/>
            <a:ext cx="95448" cy="43908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7409" y="1119111"/>
            <a:ext cx="105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Scroll bar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3671161" y="1303777"/>
            <a:ext cx="846248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023" y="545911"/>
            <a:ext cx="3248168" cy="596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023" y="540033"/>
            <a:ext cx="3248168" cy="511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Grocery List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023" y="5933362"/>
            <a:ext cx="3248168" cy="5766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[Icons]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071" y="1291986"/>
            <a:ext cx="2918347" cy="359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933" y="1715067"/>
            <a:ext cx="2918347" cy="359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932" y="2138148"/>
            <a:ext cx="2918347" cy="359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931" y="2561229"/>
            <a:ext cx="2918347" cy="359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59050" y="2971795"/>
            <a:ext cx="858107" cy="435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9504" y="1650246"/>
            <a:ext cx="3697596" cy="910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 1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[Quantity]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For [name of recipe]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307" y="1235918"/>
            <a:ext cx="3671248" cy="45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930555" y="1465654"/>
            <a:ext cx="918949" cy="640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2304" y="2761060"/>
            <a:ext cx="380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Click item to cross it off list; click again to uncross it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4849504" y="3520786"/>
            <a:ext cx="3697596" cy="4234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49504" y="4057599"/>
            <a:ext cx="3697596" cy="4234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Item 1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2304" y="4621538"/>
            <a:ext cx="401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we figure out how to swipe left/right on item to remove it from list?</a:t>
            </a:r>
            <a:endParaRPr lang="en-US" i="1" dirty="0"/>
          </a:p>
        </p:txBody>
      </p:sp>
      <p:sp>
        <p:nvSpPr>
          <p:cNvPr id="30" name="Rectangle 29"/>
          <p:cNvSpPr/>
          <p:nvPr/>
        </p:nvSpPr>
        <p:spPr>
          <a:xfrm>
            <a:off x="1488172" y="3508608"/>
            <a:ext cx="1213517" cy="435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Clear List</a:t>
            </a:r>
          </a:p>
        </p:txBody>
      </p:sp>
    </p:spTree>
    <p:extLst>
      <p:ext uri="{BB962C8B-B14F-4D97-AF65-F5344CB8AC3E}">
        <p14:creationId xmlns:p14="http://schemas.microsoft.com/office/powerpoint/2010/main" val="34614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023" y="545911"/>
            <a:ext cx="3248168" cy="596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023" y="540033"/>
            <a:ext cx="3248168" cy="511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Chosen Recipes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023" y="5933362"/>
            <a:ext cx="3248168" cy="5766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[Icons]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071" y="1291986"/>
            <a:ext cx="2918347" cy="8643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933" y="2256997"/>
            <a:ext cx="2918347" cy="8643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932" y="3230820"/>
            <a:ext cx="2918347" cy="8643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3081" y="4204643"/>
            <a:ext cx="858107" cy="435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2650" y="1237396"/>
            <a:ext cx="4499213" cy="1492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0362" y="1360225"/>
            <a:ext cx="1317010" cy="1248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[Image]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5084" y="1364773"/>
            <a:ext cx="2823950" cy="694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Recipe 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307" y="1237395"/>
            <a:ext cx="3671248" cy="973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  <a:endCxn id="11" idx="1"/>
          </p:cNvCxnSpPr>
          <p:nvPr/>
        </p:nvCxnSpPr>
        <p:spPr>
          <a:xfrm>
            <a:off x="3930555" y="1724166"/>
            <a:ext cx="332095" cy="259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15084" y="2156344"/>
            <a:ext cx="2823950" cy="4526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 Details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[Button]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2476" y="2826225"/>
            <a:ext cx="401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we figure out how to swipe left/right on item to remove it from list?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1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189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Yungen, Curtis J</dc:creator>
  <cp:lastModifiedBy>Yungen, Curtis J</cp:lastModifiedBy>
  <cp:revision>23</cp:revision>
  <dcterms:created xsi:type="dcterms:W3CDTF">2018-11-21T21:30:25Z</dcterms:created>
  <dcterms:modified xsi:type="dcterms:W3CDTF">2018-11-21T22:02:15Z</dcterms:modified>
</cp:coreProperties>
</file>