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828"/>
    <a:srgbClr val="C47F7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3" autoAdjust="0"/>
  </p:normalViewPr>
  <p:slideViewPr>
    <p:cSldViewPr snapToGrid="0">
      <p:cViewPr>
        <p:scale>
          <a:sx n="100" d="100"/>
          <a:sy n="100" d="100"/>
        </p:scale>
        <p:origin x="45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E59EC-C6AB-4E1F-8030-ABDFA53C2F3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E2AD-BE5F-4706-AC8E-73A884D2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Causal interpretation: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Salinity increases on the timescale of 12hrs-2days are caused by weakening of the downriver flow, and lead to departures from the freezing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E2AD-BE5F-4706-AC8E-73A884D23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Causal interpretation: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Salinity increases on the timescale of 12hrs-2days are caused by weakening of the downriver flow, and lead to departures from the freezing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E2AD-BE5F-4706-AC8E-73A884D23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CCAC-45CD-426D-87AE-F590E3FAE6A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CDF3-8736-4B8B-85D3-3FE1A5BA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9" y="10783"/>
            <a:ext cx="7454300" cy="55217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7044" t="32595" r="36103" b="20689"/>
          <a:stretch/>
        </p:blipFill>
        <p:spPr>
          <a:xfrm>
            <a:off x="864232" y="608076"/>
            <a:ext cx="1232792" cy="122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t="11155" r="23968" b="8366"/>
          <a:stretch/>
        </p:blipFill>
        <p:spPr>
          <a:xfrm>
            <a:off x="516837" y="2075595"/>
            <a:ext cx="1731264" cy="15613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845686" y="1367661"/>
            <a:ext cx="1846983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16200000">
            <a:off x="1527829" y="1242643"/>
            <a:ext cx="172971" cy="81581"/>
          </a:xfrm>
          <a:prstGeom prst="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1527829" y="1419427"/>
            <a:ext cx="172971" cy="81581"/>
          </a:xfrm>
          <a:prstGeom prst="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9" t="12850" r="44067" b="67350"/>
          <a:stretch/>
        </p:blipFill>
        <p:spPr>
          <a:xfrm>
            <a:off x="5346192" y="3330523"/>
            <a:ext cx="859536" cy="6891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5734399" y="285733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34399" y="4026525"/>
            <a:ext cx="0" cy="33737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3" t="12165" r="20538" b="67350"/>
          <a:stretch/>
        </p:blipFill>
        <p:spPr>
          <a:xfrm>
            <a:off x="428766" y="3810000"/>
            <a:ext cx="1796274" cy="1077324"/>
          </a:xfrm>
          <a:prstGeom prst="rect">
            <a:avLst/>
          </a:prstGeom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2761488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39895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96660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86023" y="2083393"/>
            <a:ext cx="191445" cy="1877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61056" y="2083393"/>
            <a:ext cx="191445" cy="1877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116761" y="2083393"/>
            <a:ext cx="191445" cy="187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580603" y="1336498"/>
            <a:ext cx="67423" cy="69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49088" r="7114" b="14141"/>
          <a:stretch/>
        </p:blipFill>
        <p:spPr>
          <a:xfrm>
            <a:off x="2263834" y="4983479"/>
            <a:ext cx="6329378" cy="1821181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782942" y="819274"/>
            <a:ext cx="1573792" cy="95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</a:rPr>
              <a:t>Flow direction: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(+) upriver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(–) downriver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317845" y="731520"/>
            <a:ext cx="141139" cy="167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5454" y="753861"/>
            <a:ext cx="284035" cy="2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1"/>
                </a:solidFill>
              </a:rPr>
              <a:t>N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234941" y="1623062"/>
            <a:ext cx="185963" cy="2819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43433" y="1750313"/>
            <a:ext cx="126934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negative values of dS/</a:t>
            </a:r>
            <a:r>
              <a:rPr lang="en-US" sz="900" dirty="0" err="1" smtClean="0">
                <a:solidFill>
                  <a:schemeClr val="tx1"/>
                </a:solidFill>
              </a:rPr>
              <a:t>dt</a:t>
            </a:r>
            <a:r>
              <a:rPr lang="en-US" sz="900" dirty="0" smtClean="0">
                <a:solidFill>
                  <a:schemeClr val="tx1"/>
                </a:solidFill>
              </a:rPr>
              <a:t> (above) mean that salinity (below) is decreasing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251986" y="2319217"/>
            <a:ext cx="164863" cy="19543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44793" y="3290266"/>
            <a:ext cx="1163413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 high-pass filter applied to the salinity removes the long-term trends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(&gt;3 days) 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 flipH="1">
            <a:off x="1965960" y="2038107"/>
            <a:ext cx="1082066" cy="744723"/>
          </a:xfrm>
          <a:prstGeom prst="arc">
            <a:avLst>
              <a:gd name="adj1" fmla="val 13825005"/>
              <a:gd name="adj2" fmla="val 199057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285246" y="1923127"/>
            <a:ext cx="991862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Shaded regions are highlighted in this T-S diagram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76468" y="3355036"/>
            <a:ext cx="636414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b="1" dirty="0" smtClean="0">
                <a:solidFill>
                  <a:srgbClr val="FFC000"/>
                </a:solidFill>
              </a:rPr>
              <a:t>Freezing Point</a:t>
            </a:r>
            <a:endParaRPr lang="en-US" sz="900" b="1" dirty="0">
              <a:solidFill>
                <a:srgbClr val="FFC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957455" y="3238256"/>
            <a:ext cx="107470" cy="151753"/>
          </a:xfrm>
          <a:prstGeom prst="straightConnector1">
            <a:avLst/>
          </a:prstGeom>
          <a:ln>
            <a:solidFill>
              <a:srgbClr val="FFC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76498" y="3347416"/>
            <a:ext cx="325893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900" b="1" dirty="0" smtClean="0">
                <a:solidFill>
                  <a:srgbClr val="A02828"/>
                </a:solidFill>
              </a:rPr>
              <a:t>Δ</a:t>
            </a:r>
            <a:r>
              <a:rPr lang="en-US" sz="900" b="1" dirty="0" smtClean="0">
                <a:solidFill>
                  <a:srgbClr val="A02828"/>
                </a:solidFill>
              </a:rPr>
              <a:t>T</a:t>
            </a:r>
            <a:endParaRPr lang="en-US" sz="900" b="1" dirty="0">
              <a:solidFill>
                <a:srgbClr val="A02828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423150" y="3081974"/>
            <a:ext cx="0" cy="352182"/>
          </a:xfrm>
          <a:prstGeom prst="straightConnector1">
            <a:avLst/>
          </a:prstGeom>
          <a:ln>
            <a:solidFill>
              <a:srgbClr val="A02828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20124" y="3546794"/>
            <a:ext cx="0" cy="352182"/>
          </a:xfrm>
          <a:prstGeom prst="straightConnector1">
            <a:avLst/>
          </a:prstGeom>
          <a:ln>
            <a:solidFill>
              <a:srgbClr val="A02828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67740" y="304800"/>
            <a:ext cx="735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Relationships between Flow Direction, Salinity Changes, and Departures from the Freezing Point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413420" y="5255004"/>
            <a:ext cx="1648188" cy="114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9" y="10783"/>
            <a:ext cx="7454300" cy="55217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7044" t="32595" r="36103" b="20689"/>
          <a:stretch/>
        </p:blipFill>
        <p:spPr>
          <a:xfrm>
            <a:off x="864232" y="608076"/>
            <a:ext cx="1232792" cy="122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t="11155" r="23968" b="8366"/>
          <a:stretch/>
        </p:blipFill>
        <p:spPr>
          <a:xfrm>
            <a:off x="516837" y="2075595"/>
            <a:ext cx="1731264" cy="15613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845686" y="1367661"/>
            <a:ext cx="1846983" cy="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16200000">
            <a:off x="1527829" y="1242643"/>
            <a:ext cx="172971" cy="81581"/>
          </a:xfrm>
          <a:prstGeom prst="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 flipV="1">
            <a:off x="1527829" y="1419427"/>
            <a:ext cx="172971" cy="81581"/>
          </a:xfrm>
          <a:prstGeom prst="right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61488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39895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96660" y="681228"/>
            <a:ext cx="231648" cy="4163568"/>
          </a:xfrm>
          <a:prstGeom prst="rect">
            <a:avLst/>
          </a:prstGeom>
          <a:solidFill>
            <a:srgbClr val="D0C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86023" y="2083393"/>
            <a:ext cx="191445" cy="1877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61056" y="2083393"/>
            <a:ext cx="191445" cy="1877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116761" y="2083393"/>
            <a:ext cx="191445" cy="187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580603" y="1336498"/>
            <a:ext cx="67423" cy="69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49088" r="69545" b="14141"/>
          <a:stretch/>
        </p:blipFill>
        <p:spPr>
          <a:xfrm>
            <a:off x="469862" y="3546794"/>
            <a:ext cx="1690946" cy="1821181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782942" y="819274"/>
            <a:ext cx="1573792" cy="95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/>
                </a:solidFill>
              </a:rPr>
              <a:t>Flow direction: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(+) upriver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(–) downriver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317845" y="731520"/>
            <a:ext cx="141139" cy="167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5454" y="753861"/>
            <a:ext cx="284035" cy="282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1"/>
                </a:solidFill>
              </a:rPr>
              <a:t>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76468" y="3355036"/>
            <a:ext cx="636414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b="1" dirty="0" smtClean="0">
                <a:solidFill>
                  <a:srgbClr val="FFC000"/>
                </a:solidFill>
              </a:rPr>
              <a:t>Freezing Point</a:t>
            </a:r>
            <a:endParaRPr lang="en-US" sz="900" b="1" dirty="0">
              <a:solidFill>
                <a:srgbClr val="FFC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957455" y="3238256"/>
            <a:ext cx="107470" cy="151753"/>
          </a:xfrm>
          <a:prstGeom prst="straightConnector1">
            <a:avLst/>
          </a:prstGeom>
          <a:ln>
            <a:solidFill>
              <a:srgbClr val="FFC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76498" y="3347416"/>
            <a:ext cx="325893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900" b="1" dirty="0" smtClean="0">
                <a:solidFill>
                  <a:srgbClr val="A02828"/>
                </a:solidFill>
              </a:rPr>
              <a:t>Δ</a:t>
            </a:r>
            <a:r>
              <a:rPr lang="en-US" sz="900" b="1" dirty="0" smtClean="0">
                <a:solidFill>
                  <a:srgbClr val="A02828"/>
                </a:solidFill>
              </a:rPr>
              <a:t>T</a:t>
            </a:r>
            <a:endParaRPr lang="en-US" sz="900" b="1" dirty="0">
              <a:solidFill>
                <a:srgbClr val="A02828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423150" y="3081974"/>
            <a:ext cx="0" cy="352182"/>
          </a:xfrm>
          <a:prstGeom prst="straightConnector1">
            <a:avLst/>
          </a:prstGeom>
          <a:ln>
            <a:solidFill>
              <a:srgbClr val="A02828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20124" y="3546794"/>
            <a:ext cx="0" cy="352182"/>
          </a:xfrm>
          <a:prstGeom prst="straightConnector1">
            <a:avLst/>
          </a:prstGeom>
          <a:ln>
            <a:solidFill>
              <a:srgbClr val="A02828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67740" y="304800"/>
            <a:ext cx="735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Relationships between Flow Direction, Salinity Changes, and Departures from the Freezing Point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413420" y="5255004"/>
            <a:ext cx="1648188" cy="114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t="11155" r="23968" b="8366"/>
          <a:stretch/>
        </p:blipFill>
        <p:spPr>
          <a:xfrm>
            <a:off x="1005178" y="365126"/>
            <a:ext cx="7133643" cy="64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154</Words>
  <Application>Microsoft Office PowerPoint</Application>
  <PresentationFormat>On-screen Show (4:3)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ZappaLab</dc:creator>
  <cp:lastModifiedBy>ZappaLab</cp:lastModifiedBy>
  <cp:revision>33</cp:revision>
  <dcterms:created xsi:type="dcterms:W3CDTF">2020-10-29T14:33:22Z</dcterms:created>
  <dcterms:modified xsi:type="dcterms:W3CDTF">2020-10-30T20:02:20Z</dcterms:modified>
</cp:coreProperties>
</file>