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8016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28" d="100"/>
          <a:sy n="28" d="100"/>
        </p:scale>
        <p:origin x="122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394374"/>
            <a:ext cx="10881360" cy="5093547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7684348"/>
            <a:ext cx="9601200" cy="3532292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2956-A087-4EC0-BE27-6133A79CB9AF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0E2EB-AF0E-4EA9-AB49-CA36F1AAD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8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2956-A087-4EC0-BE27-6133A79CB9AF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0E2EB-AF0E-4EA9-AB49-CA36F1AAD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63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778933"/>
            <a:ext cx="2760345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778933"/>
            <a:ext cx="8121015" cy="1239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2956-A087-4EC0-BE27-6133A79CB9AF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0E2EB-AF0E-4EA9-AB49-CA36F1AAD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2956-A087-4EC0-BE27-6133A79CB9AF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0E2EB-AF0E-4EA9-AB49-CA36F1AAD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13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3647444"/>
            <a:ext cx="11041380" cy="6085839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9790858"/>
            <a:ext cx="11041380" cy="3200399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2956-A087-4EC0-BE27-6133A79CB9AF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0E2EB-AF0E-4EA9-AB49-CA36F1AAD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21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3894667"/>
            <a:ext cx="544068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3894667"/>
            <a:ext cx="544068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2956-A087-4EC0-BE27-6133A79CB9AF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0E2EB-AF0E-4EA9-AB49-CA36F1AAD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90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778936"/>
            <a:ext cx="11041380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3586481"/>
            <a:ext cx="5415676" cy="1757679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5344160"/>
            <a:ext cx="5415676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3586481"/>
            <a:ext cx="5442347" cy="1757679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5344160"/>
            <a:ext cx="5442347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2956-A087-4EC0-BE27-6133A79CB9AF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0E2EB-AF0E-4EA9-AB49-CA36F1AAD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163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2956-A087-4EC0-BE27-6133A79CB9AF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0E2EB-AF0E-4EA9-AB49-CA36F1AAD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0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2956-A087-4EC0-BE27-6133A79CB9AF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0E2EB-AF0E-4EA9-AB49-CA36F1AAD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13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975360"/>
            <a:ext cx="4128849" cy="341376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2106510"/>
            <a:ext cx="6480810" cy="10397067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4389120"/>
            <a:ext cx="4128849" cy="8131388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2956-A087-4EC0-BE27-6133A79CB9AF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0E2EB-AF0E-4EA9-AB49-CA36F1AAD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7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975360"/>
            <a:ext cx="4128849" cy="341376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2106510"/>
            <a:ext cx="6480810" cy="10397067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4389120"/>
            <a:ext cx="4128849" cy="8131388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2956-A087-4EC0-BE27-6133A79CB9AF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0E2EB-AF0E-4EA9-AB49-CA36F1AAD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15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778936"/>
            <a:ext cx="1104138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3894667"/>
            <a:ext cx="1104138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13560217"/>
            <a:ext cx="288036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22956-A087-4EC0-BE27-6133A79CB9AF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13560217"/>
            <a:ext cx="43205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13560217"/>
            <a:ext cx="288036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0E2EB-AF0E-4EA9-AB49-CA36F1AAD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3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909BF88-3E89-4507-8F5D-68F47E4C3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320"/>
            <a:ext cx="12801600" cy="7315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AEFA68-0999-4D4A-BFDD-6BF2306DDB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160"/>
            <a:ext cx="12801600" cy="7315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EE6796-1041-4196-8A8D-5EC8C882705E}"/>
              </a:ext>
            </a:extLst>
          </p:cNvPr>
          <p:cNvSpPr txBox="1"/>
          <p:nvPr/>
        </p:nvSpPr>
        <p:spPr>
          <a:xfrm>
            <a:off x="1463040" y="525780"/>
            <a:ext cx="845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CDA16C-F5FC-403F-9E1B-1BF3B75D83D3}"/>
              </a:ext>
            </a:extLst>
          </p:cNvPr>
          <p:cNvSpPr txBox="1"/>
          <p:nvPr/>
        </p:nvSpPr>
        <p:spPr>
          <a:xfrm>
            <a:off x="1463040" y="7246620"/>
            <a:ext cx="845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794099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6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cwitte@ldeo.columbia.edu</dc:creator>
  <cp:lastModifiedBy>cwitte@ldeo.columbia.edu</cp:lastModifiedBy>
  <cp:revision>2</cp:revision>
  <dcterms:created xsi:type="dcterms:W3CDTF">2020-08-25T13:34:38Z</dcterms:created>
  <dcterms:modified xsi:type="dcterms:W3CDTF">2020-08-25T13:39:47Z</dcterms:modified>
</cp:coreProperties>
</file>