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F51"/>
    <a:srgbClr val="FDB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490"/>
  </p:normalViewPr>
  <p:slideViewPr>
    <p:cSldViewPr snapToGrid="0">
      <p:cViewPr varScale="1">
        <p:scale>
          <a:sx n="78" d="100"/>
          <a:sy n="78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3324-CD2F-6B70-1291-46B41813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A549A-3BC9-F8A6-B6A7-E19724441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CA96-F4C1-661F-AF36-62548ACB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B868-63BB-3317-D39D-904924C7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EDD6-9726-35E8-18DD-B0790462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63D1-E8DA-F192-655C-CCE8965B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0E27E-2C56-0A11-8A4A-C9B53C8E4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F782-99F4-6F3B-6D51-954907B9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7E410-4A62-5FEE-AC57-D23556DE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B421-2501-8AF1-08C5-B08A386D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9D408-4EB7-9F13-204A-77C9296B2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EF4A1-4B0E-10D8-1692-FC3E06E0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0D24-523D-A584-E322-91F0A4EA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E58E-559F-4E69-FE99-B7191D72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BA70-A738-94D1-97BA-5F06CB2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5B6C-1808-6757-D4F8-DD66C5F9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830A-51DC-1680-A1CE-84446C89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8A79-9AB1-F74C-73EB-B544E162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F4C6-C519-3AEB-B12F-6593F5DD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A41C-0061-02D3-D80F-4ABADD2C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B174-AC8C-79DC-454B-C448443B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7F8C-3B9A-4897-D3E0-6D7693A6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8844F-A5C0-13B4-A6AB-287D1B7B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F936-3387-60CA-33FF-382B4E13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EFB5-6C13-4CFA-09DA-61B72E61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D42E-6EA6-4938-ADDF-2DD30D47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257F-23EA-F5BF-34A9-FE9A626E2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95ABC-61D9-650E-7492-1414855C1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61022-A2EE-CC00-BB52-13691033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EB4B-DAA7-4F18-CF9B-82BD0D49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0C82B-CF5A-5497-66AA-DF57FF44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5EED-3E4E-B9D9-0F81-E8FB2A85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3509-4FB5-55FB-9DBD-1FDFE494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2586E-CCBE-2DE3-A8F3-95F07DB9F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F49AA-9528-8E7E-E9DF-102AEE02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2793E-9D4B-A223-05BE-3FAD9EB9F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3C1E3-73CF-B941-4EDB-72CB7769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FFF9-DF4D-E244-BA2B-828A210C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DDD4F-0397-8CC6-73CF-47A1DC8B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1B17-6032-4A6E-8DDF-28919544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C375-5A85-3602-C0DD-D64E2E48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BEE5D-2343-89F2-CBDD-E2B6312E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628A3-CB9F-A751-F62B-78B7AF5C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3A40A-9E3D-DF87-C1B2-BC3F2DEC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DC39-9469-6723-DC65-11BD38B8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C19C4-FDF0-B9DB-30D0-B9BE8970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7B89-FC0C-424F-53EB-600D3C0A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83F4-5F4C-4860-46D6-8B174F10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E3B8B-4956-7944-91D6-222DC7BB7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45B4-13FC-5A98-A9D6-92EDDD5E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9F5A-0CE7-6789-3FA3-F3F1B26B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C0935-8A38-3E32-1D31-254C857A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824A-242F-CF18-9E75-79742615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BDB0-921C-F982-B7FF-BAC07F74B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39CE3-8418-2FBF-E395-D7C35F8D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0D8F-8A2A-4B7D-2E93-2886A31C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8D727-A107-D544-60EA-00FB26BF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FA8E-5866-99F9-9883-79E86761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705F5-75C7-6D7F-3630-4B3DAFB7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28DF-F875-5D2E-6B0B-A5CFC852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FB2D-F33F-52CD-4E34-F2AF95A8A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D157-E0E7-2941-A4EA-BD3E46BEA38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1FAB-61AB-100A-AA9F-BC29147E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ECBE-2ED0-6269-FD7C-E82123537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07D9-9278-EF4C-A168-4B447B4D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9711-FD5E-8EB8-D1A2-DFEFB79F0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74953-76AD-7C72-C501-948EEF1775CE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2FD90-C5C7-3FCF-A711-D3C98E4CE213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F97E181-A87F-0088-E81B-077C1B86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989511"/>
            <a:ext cx="5334000" cy="12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9421-232D-8533-DD1A-90BCA021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4D9F-F00B-BC59-AE0F-BA4DB1C2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the most widely used type of source code management (SCM) software. </a:t>
            </a:r>
          </a:p>
          <a:p>
            <a:r>
              <a:rPr lang="en-US" dirty="0"/>
              <a:t>Git is often used to manage software versions, facilitate collaboration, and track changes to code over time.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93C1B-3F31-651E-A717-6ACAEC75FF37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8B62C-C7FE-B9FA-EB3C-9361EE8A7629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98E4-534E-40D2-B9B2-5B5A12D2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1325563"/>
          </a:xfrm>
        </p:spPr>
        <p:txBody>
          <a:bodyPr/>
          <a:lstStyle/>
          <a:p>
            <a:r>
              <a:rPr lang="en-US" dirty="0"/>
              <a:t>Core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2F28-0E8D-BB58-5611-D2D27255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0186" cy="42159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 changes of individual files over time</a:t>
            </a:r>
          </a:p>
          <a:p>
            <a:pPr lvl="1"/>
            <a:r>
              <a:rPr lang="en-US" dirty="0"/>
              <a:t>Allow users to roll back to previous changes in the event of an error</a:t>
            </a:r>
          </a:p>
          <a:p>
            <a:r>
              <a:rPr lang="en-US" dirty="0"/>
              <a:t>Manage code across collaborators using the concepts of branches and forks</a:t>
            </a:r>
          </a:p>
          <a:p>
            <a:r>
              <a:rPr lang="en-US" dirty="0"/>
              <a:t>Allow for consistent code-conflict resolution that is easy to understand and (typically) can happen automatically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/>
              <a:t>Image sourced from: https://</a:t>
            </a:r>
            <a:r>
              <a:rPr lang="en-US" sz="1500" dirty="0" err="1"/>
              <a:t>nvie.com</a:t>
            </a:r>
            <a:r>
              <a:rPr lang="en-US" sz="1500" dirty="0"/>
              <a:t>/posts/a-successful-git-branching-model/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FB5B0-DED2-E4B1-EF6E-ABBA487EE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0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13C5DC-4188-07F9-1C85-566297715C8C}"/>
              </a:ext>
            </a:extLst>
          </p:cNvPr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122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7DB90-EE68-9352-284D-0BEC69B2969F}"/>
              </a:ext>
            </a:extLst>
          </p:cNvPr>
          <p:cNvSpPr/>
          <p:nvPr/>
        </p:nvSpPr>
        <p:spPr>
          <a:xfrm>
            <a:off x="0" y="6041571"/>
            <a:ext cx="12192000" cy="244929"/>
          </a:xfrm>
          <a:prstGeom prst="rect">
            <a:avLst/>
          </a:prstGeom>
          <a:solidFill>
            <a:srgbClr val="FDB7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110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 Introduction to Git</vt:lpstr>
      <vt:lpstr>What is Git? </vt:lpstr>
      <vt:lpstr>Core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Git</dc:title>
  <dc:creator>Woods, Carson Wayne</dc:creator>
  <cp:lastModifiedBy>Woods, Carson Wayne</cp:lastModifiedBy>
  <cp:revision>3</cp:revision>
  <dcterms:created xsi:type="dcterms:W3CDTF">2022-10-14T13:55:23Z</dcterms:created>
  <dcterms:modified xsi:type="dcterms:W3CDTF">2022-10-14T18:01:38Z</dcterms:modified>
</cp:coreProperties>
</file>