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1b6feb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1b6feb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1b6feb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1b6feb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1b6feb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1b6feb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Pretty large dataset, aftering cleaning, only </a:t>
            </a:r>
            <a:r>
              <a:rPr lang="en"/>
              <a:t>two</a:t>
            </a:r>
            <a:r>
              <a:rPr lang="en"/>
              <a:t> columns, text and the label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1b6feb0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1b6feb0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1b6feb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1b6feb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0be2d0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0be2d0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1b6feb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1b6feb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1b6feb0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21b6feb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arsonxie/Machine-Learning-Projects/tree/main/c3%20--%20Deep%20Learning%20Metho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quora-insincere-questions-classification/overview/descrip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bert-explained-state-of-the-art-language-model-for-nlp-f8b21a9b6270" TargetMode="External"/><Relationship Id="rId4" Type="http://schemas.openxmlformats.org/officeDocument/2006/relationships/hyperlink" Target="http://jalammar.github.io/illustrated-ber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bviewer.org/github/carsonxie/Machine-Learning-Projects/blob/main/c3%20--%20Deep%20Learning%20Method/course3-final-project-nlp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7kLi8u2dJz0&amp;ab_channel=codebasics" TargetMode="External"/><Relationship Id="rId4" Type="http://schemas.openxmlformats.org/officeDocument/2006/relationships/hyperlink" Target="https://www.youtube.com/watch?v=-9vVhYEXeyQ&amp;ab_channel=Peltar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 Boulder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Outline</a:t>
            </a:r>
            <a:r>
              <a:rPr b="0"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22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02675"/>
            <a:ext cx="76887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 problem we need to solve and overview of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deep learning </a:t>
            </a:r>
            <a:r>
              <a:rPr lang="en" sz="1600"/>
              <a:t>approach, why and how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Why Bert is a good choice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Code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https://github.com/carsonxie/Machine-Learning-Projects/tree/main/c3%20--%20Deep%20Learning%20Method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problem are we trying to solve?</a:t>
            </a:r>
            <a:endParaRPr sz="22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2300" y="1853850"/>
            <a:ext cx="76887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predict if a question from Quora is sincere or insincere.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Quora Insincere Questions Classification | Kaggle</a:t>
            </a:r>
            <a:r>
              <a:rPr lang="en"/>
              <a:t>)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628825" y="2721850"/>
            <a:ext cx="1224600" cy="8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text </a:t>
            </a:r>
            <a:r>
              <a:rPr lang="en"/>
              <a:t>Classifier</a:t>
            </a:r>
            <a:r>
              <a:rPr lang="en"/>
              <a:t> </a:t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flipH="1" rot="10800000">
            <a:off x="1796375" y="3189125"/>
            <a:ext cx="1442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flipH="1" rot="10800000">
            <a:off x="5080250" y="2522275"/>
            <a:ext cx="925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079350" y="3436675"/>
            <a:ext cx="9270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1379100" y="2721850"/>
            <a:ext cx="9252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sentence 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087175" y="2281350"/>
            <a:ext cx="10161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sincere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168800" y="3774250"/>
            <a:ext cx="9252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Insincere or toxic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Original </a:t>
            </a:r>
            <a:r>
              <a:rPr lang="en">
                <a:solidFill>
                  <a:schemeClr val="dk2"/>
                </a:solidFill>
              </a:rPr>
              <a:t>train</a:t>
            </a:r>
            <a:r>
              <a:rPr lang="en">
                <a:solidFill>
                  <a:schemeClr val="dk2"/>
                </a:solidFill>
              </a:rPr>
              <a:t> dataset:  </a:t>
            </a:r>
            <a:r>
              <a:rPr lang="en" sz="1400">
                <a:solidFill>
                  <a:schemeClr val="dk2"/>
                </a:solidFill>
              </a:rPr>
              <a:t>shape (1,306,122, 3)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046" y="2481472"/>
            <a:ext cx="435910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Bert: why and how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31625" y="1853850"/>
            <a:ext cx="77865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Try to convince(at least myself) why bert is a very good choice.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Of course in this </a:t>
            </a:r>
            <a:r>
              <a:rPr lang="en">
                <a:solidFill>
                  <a:schemeClr val="dk2"/>
                </a:solidFill>
              </a:rPr>
              <a:t>course, deep learning method is required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Published in 2018 by Google, quickly become a “baseline in NLP experiments” , use in search engine.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BERT learns </a:t>
            </a:r>
            <a:r>
              <a:rPr b="1" lang="en">
                <a:solidFill>
                  <a:schemeClr val="dk2"/>
                </a:solidFill>
              </a:rPr>
              <a:t>contextual embeddings</a:t>
            </a:r>
            <a:r>
              <a:rPr lang="en">
                <a:solidFill>
                  <a:schemeClr val="dk2"/>
                </a:solidFill>
              </a:rPr>
              <a:t> for words compare other embedding </a:t>
            </a:r>
            <a:r>
              <a:rPr lang="en">
                <a:solidFill>
                  <a:schemeClr val="dk2"/>
                </a:solidFill>
              </a:rPr>
              <a:t>methods</a:t>
            </a:r>
            <a:r>
              <a:rPr lang="en">
                <a:solidFill>
                  <a:schemeClr val="dk2"/>
                </a:solidFill>
              </a:rPr>
              <a:t>, by 2 ideas：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15% of tokens were masked and BERT was trained to predict them from context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next sentence predictio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https://towardsdatascience.com/bert-explained-state-of-the-art-language-model-for-nlp-f8b21a9b6270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http://jalammar.github.io/illustrated-bert/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go through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https://nbviewer.org/github/carsonxie/Machine-Learning-Projects/blob/main/c3%20--%20Deep%20Learning%20Method/course3-final-project-nlp.ipynb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time vs Model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h256-A2 vs h768-A12, ~12min vs 1.5hr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Select right metric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Thank you for watching !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/>
              <a:t>Reference and </a:t>
            </a:r>
            <a:r>
              <a:rPr lang="en" sz="2488"/>
              <a:t>further</a:t>
            </a:r>
            <a:r>
              <a:rPr lang="en" sz="2488"/>
              <a:t> reading</a:t>
            </a:r>
            <a:r>
              <a:rPr lang="en"/>
              <a:t>: 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https://www.youtube.com/watch?v=7kLi8u2dJz0&amp;ab_channel=codebasics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https://www.youtube.com/watch?v=-9vVhYEXeyQ&amp;ab_channel=Peltarion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Notebook link: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