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aleway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.fntdata"/><Relationship Id="rId14" Type="http://schemas.openxmlformats.org/officeDocument/2006/relationships/font" Target="fonts/Raleway-regular.fntdata"/><Relationship Id="rId17" Type="http://schemas.openxmlformats.org/officeDocument/2006/relationships/font" Target="fonts/Raleway-boldItalic.fntdata"/><Relationship Id="rId16" Type="http://schemas.openxmlformats.org/officeDocument/2006/relationships/font" Target="fonts/Raleway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221b6feb00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221b6feb00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221b6feb00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221b6feb00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221b6feb00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221b6feb00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221b6feb00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221b6feb00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Kmean and hierarchy clustering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221b6feb00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221b6feb00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250be2d087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250be2d087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221b6feb00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221b6feb00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github.com/carsonxie/Machine-Learning-Projects/blob/main/c2%20Unsupervised%20Learning%20method/final2%20project.ipynb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Outline</a:t>
            </a:r>
            <a:r>
              <a:rPr b="0" lang="en" sz="2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: </a:t>
            </a:r>
            <a:endParaRPr sz="2200"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69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  problem we need to solve and overview of the data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Unsupervised learning and supervised learning </a:t>
            </a:r>
            <a:r>
              <a:rPr lang="en" sz="1600"/>
              <a:t>approach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EDA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PCA and clustering</a:t>
            </a:r>
            <a:endParaRPr sz="14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Result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Github link: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https://github.com/carsonxie/Machine-Learning-Projects/tree/main/c2%20Unsupervised%20Learning%20method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What problem are we trying to solve?</a:t>
            </a:r>
            <a:endParaRPr sz="2200"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682300" y="1853850"/>
            <a:ext cx="7688700" cy="26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Goal: To predict high dim tabular belong to class 0 or 1?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5"/>
          <p:cNvSpPr/>
          <p:nvPr/>
        </p:nvSpPr>
        <p:spPr>
          <a:xfrm>
            <a:off x="3628825" y="2721850"/>
            <a:ext cx="1224600" cy="898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</a:t>
            </a:r>
            <a:r>
              <a:rPr lang="en"/>
              <a:t>Classifier</a:t>
            </a:r>
            <a:r>
              <a:rPr lang="en"/>
              <a:t> </a:t>
            </a:r>
            <a:endParaRPr/>
          </a:p>
        </p:txBody>
      </p:sp>
      <p:cxnSp>
        <p:nvCxnSpPr>
          <p:cNvPr id="101" name="Google Shape;101;p15"/>
          <p:cNvCxnSpPr/>
          <p:nvPr/>
        </p:nvCxnSpPr>
        <p:spPr>
          <a:xfrm flipH="1" rot="10800000">
            <a:off x="1796375" y="3189125"/>
            <a:ext cx="1442400" cy="1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2" name="Google Shape;102;p15"/>
          <p:cNvCxnSpPr/>
          <p:nvPr/>
        </p:nvCxnSpPr>
        <p:spPr>
          <a:xfrm flipH="1" rot="10800000">
            <a:off x="5080250" y="2522275"/>
            <a:ext cx="925200" cy="38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3" name="Google Shape;103;p15"/>
          <p:cNvCxnSpPr/>
          <p:nvPr/>
        </p:nvCxnSpPr>
        <p:spPr>
          <a:xfrm>
            <a:off x="5079350" y="3436675"/>
            <a:ext cx="927000" cy="53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4" name="Google Shape;104;p15"/>
          <p:cNvSpPr/>
          <p:nvPr/>
        </p:nvSpPr>
        <p:spPr>
          <a:xfrm>
            <a:off x="861900" y="2204650"/>
            <a:ext cx="1442400" cy="898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Tabular data, high dimension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(250,300)</a:t>
            </a:r>
            <a:endParaRPr/>
          </a:p>
        </p:txBody>
      </p:sp>
      <p:sp>
        <p:nvSpPr>
          <p:cNvPr id="105" name="Google Shape;105;p15"/>
          <p:cNvSpPr/>
          <p:nvPr/>
        </p:nvSpPr>
        <p:spPr>
          <a:xfrm>
            <a:off x="6087175" y="2281350"/>
            <a:ext cx="1016100" cy="29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0</a:t>
            </a:r>
            <a:endParaRPr/>
          </a:p>
        </p:txBody>
      </p:sp>
      <p:sp>
        <p:nvSpPr>
          <p:cNvPr id="106" name="Google Shape;106;p15"/>
          <p:cNvSpPr/>
          <p:nvPr/>
        </p:nvSpPr>
        <p:spPr>
          <a:xfrm>
            <a:off x="6168800" y="3774250"/>
            <a:ext cx="925200" cy="381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1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of the data</a:t>
            </a:r>
            <a:endParaRPr/>
          </a:p>
        </p:txBody>
      </p:sp>
      <p:sp>
        <p:nvSpPr>
          <p:cNvPr id="112" name="Google Shape;112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Original </a:t>
            </a:r>
            <a:r>
              <a:rPr lang="en">
                <a:solidFill>
                  <a:schemeClr val="dk2"/>
                </a:solidFill>
              </a:rPr>
              <a:t>train</a:t>
            </a:r>
            <a:r>
              <a:rPr lang="en">
                <a:solidFill>
                  <a:schemeClr val="dk2"/>
                </a:solidFill>
              </a:rPr>
              <a:t> dataset:  </a:t>
            </a:r>
            <a:r>
              <a:rPr lang="en" sz="1400">
                <a:solidFill>
                  <a:schemeClr val="dk2"/>
                </a:solidFill>
              </a:rPr>
              <a:t>shape (250,300)</a:t>
            </a:r>
            <a:endParaRPr sz="14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chemeClr val="dk2"/>
              </a:solidFill>
            </a:endParaRPr>
          </a:p>
        </p:txBody>
      </p:sp>
      <p:pic>
        <p:nvPicPr>
          <p:cNvPr id="113" name="Google Shape;11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3376" y="2078875"/>
            <a:ext cx="4251124" cy="200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Unsupervised method</a:t>
            </a:r>
            <a:endParaRPr/>
          </a:p>
        </p:txBody>
      </p:sp>
      <p:sp>
        <p:nvSpPr>
          <p:cNvPr id="119" name="Google Shape;119;p17"/>
          <p:cNvSpPr txBox="1"/>
          <p:nvPr>
            <p:ph idx="1" type="body"/>
          </p:nvPr>
        </p:nvSpPr>
        <p:spPr>
          <a:xfrm>
            <a:off x="631625" y="1853850"/>
            <a:ext cx="7786500" cy="24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>
                <a:solidFill>
                  <a:schemeClr val="dk2"/>
                </a:solidFill>
              </a:rPr>
              <a:t>Question to ask myself:  Is the data </a:t>
            </a:r>
            <a:r>
              <a:rPr lang="en">
                <a:solidFill>
                  <a:schemeClr val="dk2"/>
                </a:solidFill>
              </a:rPr>
              <a:t>suitable</a:t>
            </a:r>
            <a:r>
              <a:rPr lang="en">
                <a:solidFill>
                  <a:schemeClr val="dk2"/>
                </a:solidFill>
              </a:rPr>
              <a:t> for applying PCA?</a:t>
            </a:r>
            <a:endParaRPr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is the 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appropriate k(number of components) ? 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>
                <a:solidFill>
                  <a:schemeClr val="dk2"/>
                </a:solidFill>
              </a:rPr>
              <a:t>Can PCA improve unsupervised model’s performance?</a:t>
            </a:r>
            <a:endParaRPr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about Supervised learning method？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go through</a:t>
            </a:r>
            <a:endParaRPr/>
          </a:p>
        </p:txBody>
      </p:sp>
      <p:sp>
        <p:nvSpPr>
          <p:cNvPr id="125" name="Google Shape;125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https://github.com/carsonxie/Machine-Learning-Projects/blob/main/c2%20Unsupervised%20Learning%20method/final2%20project.ipynb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</a:t>
            </a:r>
            <a:endParaRPr/>
          </a:p>
        </p:txBody>
      </p:sp>
      <p:sp>
        <p:nvSpPr>
          <p:cNvPr id="131" name="Google Shape;131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Improvement</a:t>
            </a:r>
            <a:r>
              <a:rPr lang="en"/>
              <a:t> on PCA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When to use PCA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Possible reason that PCA didn’t improve model score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Features are not </a:t>
            </a:r>
            <a:r>
              <a:rPr lang="en"/>
              <a:t>redundant</a:t>
            </a:r>
            <a:r>
              <a:rPr lang="en"/>
              <a:t>,  not many noise in the features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https://towardsdatascience.com/pca-clearly-explained-how-when-why-to-use-it-and-feature-importance-a-guide-in-python-7c274582c37e#:~:text=When%2FWhy%20to%20use%20PCA,for%20denoising%20and%20data%20compression.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800"/>
              <a:t>Thank you for watching !</a:t>
            </a:r>
            <a:endParaRPr sz="2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