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21b6feb0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21b6feb0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21b6feb0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21b6feb0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21b6feb0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21b6feb0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1b6feb0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1b6feb0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Kmean and hierarchy clustering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21b6feb0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21b6feb0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50be2d08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50be2d08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1b6feb0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21b6feb0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1b6feb0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21b6feb0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carsonxie/Machine-Learning-Projects/blob/main/c1%20Supervised%20Learning%20method/project%201%20report.ipynb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youtube.com/watch?v=7kLi8u2dJz0&amp;ab_channel=codebasics" TargetMode="External"/><Relationship Id="rId4" Type="http://schemas.openxmlformats.org/officeDocument/2006/relationships/hyperlink" Target="https://www.youtube.com/watch?v=-9vVhYEXeyQ&amp;ab_channel=Peltar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Outline</a:t>
            </a:r>
            <a:r>
              <a:rPr b="0" lang="en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endParaRPr sz="22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7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 problem we need to solve and overview of the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Supervised learning both regression and classification </a:t>
            </a:r>
            <a:r>
              <a:rPr lang="en" sz="1600"/>
              <a:t>approach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EDA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Regression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Classification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Result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Github link: https://github.com/carsonxie/Machine-Learning-Projects/tree/main/c1%20Supervised%20Learning%20method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problem are we trying to solve?</a:t>
            </a:r>
            <a:endParaRPr sz="22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82300" y="1853850"/>
            <a:ext cx="7688700" cy="31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Goal:  </a:t>
            </a:r>
            <a:r>
              <a:rPr lang="en">
                <a:solidFill>
                  <a:schemeClr val="dk2"/>
                </a:solidFill>
              </a:rPr>
              <a:t>For classification predict sale record is organic or not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For regression, predict average sales price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3628825" y="2721850"/>
            <a:ext cx="1224600" cy="89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</a:t>
            </a:r>
            <a:endParaRPr/>
          </a:p>
        </p:txBody>
      </p:sp>
      <p:cxnSp>
        <p:nvCxnSpPr>
          <p:cNvPr id="101" name="Google Shape;101;p15"/>
          <p:cNvCxnSpPr/>
          <p:nvPr/>
        </p:nvCxnSpPr>
        <p:spPr>
          <a:xfrm flipH="1" rot="10800000">
            <a:off x="1796375" y="3189125"/>
            <a:ext cx="14424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5"/>
          <p:cNvCxnSpPr/>
          <p:nvPr/>
        </p:nvCxnSpPr>
        <p:spPr>
          <a:xfrm flipH="1" rot="10800000">
            <a:off x="5080250" y="2522275"/>
            <a:ext cx="92520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5"/>
          <p:cNvCxnSpPr/>
          <p:nvPr/>
        </p:nvCxnSpPr>
        <p:spPr>
          <a:xfrm>
            <a:off x="5079350" y="3436675"/>
            <a:ext cx="927000" cy="5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5"/>
          <p:cNvSpPr/>
          <p:nvPr/>
        </p:nvSpPr>
        <p:spPr>
          <a:xfrm>
            <a:off x="729450" y="2903275"/>
            <a:ext cx="1442400" cy="89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vocado sales data.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(18,249, 14)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6087175" y="2281350"/>
            <a:ext cx="1016100" cy="29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organic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6168800" y="3689925"/>
            <a:ext cx="1286400" cy="46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raditional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data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Original </a:t>
            </a:r>
            <a:r>
              <a:rPr lang="en">
                <a:solidFill>
                  <a:schemeClr val="dk2"/>
                </a:solidFill>
              </a:rPr>
              <a:t>train</a:t>
            </a:r>
            <a:r>
              <a:rPr lang="en">
                <a:solidFill>
                  <a:schemeClr val="dk2"/>
                </a:solidFill>
              </a:rPr>
              <a:t> dataset:  </a:t>
            </a:r>
            <a:r>
              <a:rPr lang="en" sz="1400">
                <a:solidFill>
                  <a:schemeClr val="dk2"/>
                </a:solidFill>
              </a:rPr>
              <a:t>shape (250,300)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26253"/>
            <a:ext cx="7201300" cy="28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method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631625" y="1853850"/>
            <a:ext cx="77865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Question to ask and try to </a:t>
            </a:r>
            <a:r>
              <a:rPr lang="en">
                <a:solidFill>
                  <a:schemeClr val="dk2"/>
                </a:solidFill>
              </a:rPr>
              <a:t>solve</a:t>
            </a:r>
            <a:r>
              <a:rPr lang="en">
                <a:solidFill>
                  <a:schemeClr val="dk2"/>
                </a:solidFill>
              </a:rPr>
              <a:t>:  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What information did EDA tell us?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Which feature type is suitable for </a:t>
            </a:r>
            <a:r>
              <a:rPr lang="en">
                <a:solidFill>
                  <a:schemeClr val="dk2"/>
                </a:solidFill>
              </a:rPr>
              <a:t>classification</a:t>
            </a:r>
            <a:r>
              <a:rPr lang="en">
                <a:solidFill>
                  <a:schemeClr val="dk2"/>
                </a:solidFill>
              </a:rPr>
              <a:t> problem?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about regression?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go through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https://github.com/carsonxie/Machine-Learning-Projects/blob/main/c1%20Supervised%20Learning%20method/project%201%20report.ipynb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Classification : random forest model achieve 0.99 f1 score,  logistic regression has 0.93 f1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Regression:  when there are outliers ， </a:t>
            </a:r>
            <a:r>
              <a:rPr lang="en"/>
              <a:t>mean absolute error is more stable.  random forest regressor mas=0.14, linear regression with lasso is 0.31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 importance: total volume, large bags…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/>
              <a:t>Thank you for watching !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8"/>
              <a:t>Reference and </a:t>
            </a:r>
            <a:r>
              <a:rPr lang="en" sz="2488"/>
              <a:t>further</a:t>
            </a:r>
            <a:r>
              <a:rPr lang="en" sz="2488"/>
              <a:t> reading</a:t>
            </a:r>
            <a:r>
              <a:rPr lang="en"/>
              <a:t>: 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https://www.youtube.com/watch?v=7kLi8u2dJz0&amp;ab_channel=codebasics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https://www.youtube.com/watch?v=-9vVhYEXeyQ&amp;ab_channel=Peltarion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Notebook link: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