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5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4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6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8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8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2A4191-BBBC-485C-9637-D55ECA2B1D28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774077-E2D7-4CEB-A450-DC72E97271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4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ACE.AI SCORE PREDICTOR</a:t>
            </a:r>
            <a:br>
              <a:rPr lang="en-GB" dirty="0" smtClean="0"/>
            </a:br>
            <a:r>
              <a:rPr lang="en-GB" dirty="0" smtClean="0"/>
              <a:t>Mid-Term REVIEW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Carson Chen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9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top 2-3 things you accomplished this "sprint" (can be analyses, data wrangling, visualizations, interesting things about the data you found out, </a:t>
            </a:r>
            <a:r>
              <a:rPr lang="en-GB" dirty="0" err="1"/>
              <a:t>etc</a:t>
            </a:r>
            <a:r>
              <a:rPr lang="en-GB" dirty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165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stories from your sprint plan you completed</a:t>
            </a:r>
          </a:p>
        </p:txBody>
      </p:sp>
    </p:spTree>
    <p:extLst>
      <p:ext uri="{BB962C8B-B14F-4D97-AF65-F5344CB8AC3E}">
        <p14:creationId xmlns:p14="http://schemas.microsoft.com/office/powerpoint/2010/main" val="32159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DEMO/ANALYSIS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Demonstration of your work so far (can be command line output showing, a website, a notebook visualization,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60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About the product, technology, </a:t>
            </a:r>
            <a:r>
              <a:rPr lang="en-GB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28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stories you think should be done in the following sprint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4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93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ACE.AI SCORE PREDICTOR Mid-Term REVIEW</vt:lpstr>
      <vt:lpstr>Highlights</vt:lpstr>
      <vt:lpstr>Review Progress</vt:lpstr>
      <vt:lpstr>DEMO/ANALYSIS</vt:lpstr>
      <vt:lpstr>LESSONS LEARNED</vt:lpstr>
      <vt:lpstr>RECOMMENDATIONS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ACE.AI SCORE PREDICTOR Mid-Term REVIEW</dc:title>
  <dc:creator>Carson Chen</dc:creator>
  <cp:lastModifiedBy>Carson Chen</cp:lastModifiedBy>
  <cp:revision>1</cp:revision>
  <dcterms:created xsi:type="dcterms:W3CDTF">2019-05-14T04:26:42Z</dcterms:created>
  <dcterms:modified xsi:type="dcterms:W3CDTF">2019-05-14T04:30:44Z</dcterms:modified>
</cp:coreProperties>
</file>