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713" y="7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9288-BAB9-E1E3-E8DE-C587E6F60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8554A-EF01-AF0A-AB45-907316362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03332-9012-C33F-1AAC-4CFCE6B9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FF9D-98CF-403D-8873-6B44106941F1}" type="datetimeFigureOut">
              <a:rPr lang="en-DK" smtClean="0"/>
              <a:t>29/05/2024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9AAC7-70C0-6B96-9F41-C99B511C4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36B92-898F-B7D6-233F-301BDE16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CC2D-3411-4930-BD63-CEC9EA5E937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8158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C45F-47BB-6728-974B-4F6BADCC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F7977-2EDA-76F3-90DA-7C682ACC4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304A7-5C98-ED8F-722C-09C0CBD3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FF9D-98CF-403D-8873-6B44106941F1}" type="datetimeFigureOut">
              <a:rPr lang="en-DK" smtClean="0"/>
              <a:t>29/05/2024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9291C-4C87-CE2A-17BA-8EDD01C2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48542-6B7C-C1EA-C792-991DCEC8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CC2D-3411-4930-BD63-CEC9EA5E937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6537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C2A5D3-CD91-B4F8-A3EA-79CF8612C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2FBEC-4BC1-E82F-36AB-0CB89E2D5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70D86-5544-8CC8-B790-026CFE53B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FF9D-98CF-403D-8873-6B44106941F1}" type="datetimeFigureOut">
              <a:rPr lang="en-DK" smtClean="0"/>
              <a:t>29/05/2024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DF5F1-F508-3E27-DCA3-71DE8BE1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8513C-500A-F31C-FBC8-DD550320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CC2D-3411-4930-BD63-CEC9EA5E937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4080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168D-378D-57C2-15D8-C5F793E75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870CD-33BA-5316-B0E1-DC0BC116D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1E175-08FB-B80F-B043-0E6FD0D2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FF9D-98CF-403D-8873-6B44106941F1}" type="datetimeFigureOut">
              <a:rPr lang="en-DK" smtClean="0"/>
              <a:t>29/05/2024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497E5-B60E-082C-1821-85B637AC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D02FD-B57F-1311-688D-1EC64E5F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CC2D-3411-4930-BD63-CEC9EA5E937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2569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250D-1779-58DD-F5B2-078DC647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E8A61-F9C2-7326-E707-41398EDD9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A0104-F44A-0C59-A347-C7400DCB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FF9D-98CF-403D-8873-6B44106941F1}" type="datetimeFigureOut">
              <a:rPr lang="en-DK" smtClean="0"/>
              <a:t>29/05/2024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5E6DD-4AD8-529B-1B1D-6178BEDE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793B3-79D1-4F45-E5AE-FFB6103E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CC2D-3411-4930-BD63-CEC9EA5E937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6029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1D29B-FA59-F281-E9E6-8C0D619B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82103-91A4-76D2-1A45-FD4CDDFE9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2A344-C8B9-E49A-90E1-7677275BC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F8EB3-8296-A3CA-4276-2C95A1E7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FF9D-98CF-403D-8873-6B44106941F1}" type="datetimeFigureOut">
              <a:rPr lang="en-DK" smtClean="0"/>
              <a:t>29/05/2024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3F114-0B71-0C37-955D-B4053F66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EBA65-A1BC-E279-9920-F59C23D7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CC2D-3411-4930-BD63-CEC9EA5E937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8515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49AA-D609-7DBB-4352-89418E7BB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C8231-594F-5170-2969-76A9506C1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99C79-F70E-E94C-4460-D6A7CE924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5E05FE-5C82-32C0-7E3B-8CCDBF803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33B77-1173-1946-7587-DBD130E01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189FE9-E5B3-381E-B760-A70BEF04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FF9D-98CF-403D-8873-6B44106941F1}" type="datetimeFigureOut">
              <a:rPr lang="en-DK" smtClean="0"/>
              <a:t>29/05/2024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08F5B-26EA-CC50-F58F-E73725A38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901A61-6796-21A9-88D8-90C401BB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CC2D-3411-4930-BD63-CEC9EA5E937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7325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1DB85-87EF-DA0F-A3CA-26E15820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B1210-7F99-25DB-CDAC-5844010A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FF9D-98CF-403D-8873-6B44106941F1}" type="datetimeFigureOut">
              <a:rPr lang="en-DK" smtClean="0"/>
              <a:t>29/05/2024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A2F21-B806-3DB9-E5AE-28467F8B3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461DF-BF52-AF2C-AAE2-00270C26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CC2D-3411-4930-BD63-CEC9EA5E937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3648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16C6AB-93CB-D92C-DDB9-B0B33333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FF9D-98CF-403D-8873-6B44106941F1}" type="datetimeFigureOut">
              <a:rPr lang="en-DK" smtClean="0"/>
              <a:t>29/05/2024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7486C3-2F40-6989-B687-5C9E7609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F1DBF-1B65-0CEF-173B-DE37FBC1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CC2D-3411-4930-BD63-CEC9EA5E937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0794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C13B9-64EC-8F63-E0D0-0EFA288D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4D1A-FE5A-B025-F964-F20991C29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0C393-3C2E-CF25-C5E0-B66B809A3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C5A65-04D5-15F6-6A1D-ACB670CF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FF9D-98CF-403D-8873-6B44106941F1}" type="datetimeFigureOut">
              <a:rPr lang="en-DK" smtClean="0"/>
              <a:t>29/05/2024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0A14C-638C-A71C-7D44-82A79E0B7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C3515-AC63-9713-1D19-73376063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CC2D-3411-4930-BD63-CEC9EA5E937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8362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BB71-C52E-6B8E-3738-908EBCC57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292CBE-C803-20DB-0C01-0B6F7850D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D3F56-CAC5-ED63-62D9-08BD30090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92007-EA3B-3D30-22B8-62AC75DDF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FF9D-98CF-403D-8873-6B44106941F1}" type="datetimeFigureOut">
              <a:rPr lang="en-DK" smtClean="0"/>
              <a:t>29/05/2024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7094E-72D9-4D68-38ED-287CC942C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B09FD-4C61-56CC-E209-389030AB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CC2D-3411-4930-BD63-CEC9EA5E937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4086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E4FF9F-3465-C2C2-A756-D82B60C93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69AF7-74BF-9210-BFFC-6261A9B51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3C227-0C31-507B-94E5-46569CE21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25FF9D-98CF-403D-8873-6B44106941F1}" type="datetimeFigureOut">
              <a:rPr lang="en-DK" smtClean="0"/>
              <a:t>29/05/2024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3616A-D12B-AFDB-D1EA-B65FE33AF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B6539-8BFE-7DFA-55C5-6BDA66470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ACCC2D-3411-4930-BD63-CEC9EA5E937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4235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9E70CD-961A-2ABC-1F97-52B42C43930C}"/>
              </a:ext>
            </a:extLst>
          </p:cNvPr>
          <p:cNvSpPr/>
          <p:nvPr/>
        </p:nvSpPr>
        <p:spPr>
          <a:xfrm>
            <a:off x="1662594" y="1818077"/>
            <a:ext cx="3077308" cy="342460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A4D9A8-69FC-2D9C-96A2-3ABD34C8AA36}"/>
              </a:ext>
            </a:extLst>
          </p:cNvPr>
          <p:cNvSpPr/>
          <p:nvPr/>
        </p:nvSpPr>
        <p:spPr>
          <a:xfrm>
            <a:off x="6585342" y="1818077"/>
            <a:ext cx="3077308" cy="34246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000637-FACF-4868-634E-495BBCD37A99}"/>
              </a:ext>
            </a:extLst>
          </p:cNvPr>
          <p:cNvSpPr txBox="1"/>
          <p:nvPr/>
        </p:nvSpPr>
        <p:spPr>
          <a:xfrm>
            <a:off x="7302199" y="3241570"/>
            <a:ext cx="4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</a:t>
            </a:r>
            <a:endParaRPr lang="en-D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75BA1C-FFA7-F022-0019-38C18E1EBF44}"/>
              </a:ext>
            </a:extLst>
          </p:cNvPr>
          <p:cNvSpPr txBox="1"/>
          <p:nvPr/>
        </p:nvSpPr>
        <p:spPr>
          <a:xfrm>
            <a:off x="2136488" y="2210161"/>
            <a:ext cx="43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27</a:t>
            </a:r>
            <a:endParaRPr lang="en-D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A98169-30B6-A336-A501-5B6123885D77}"/>
              </a:ext>
            </a:extLst>
          </p:cNvPr>
          <p:cNvSpPr txBox="1"/>
          <p:nvPr/>
        </p:nvSpPr>
        <p:spPr>
          <a:xfrm>
            <a:off x="2040370" y="2582282"/>
            <a:ext cx="43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21</a:t>
            </a:r>
            <a:endParaRPr lang="en-D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0A041A-A514-AC6C-5902-99B5507E27B7}"/>
              </a:ext>
            </a:extLst>
          </p:cNvPr>
          <p:cNvSpPr txBox="1"/>
          <p:nvPr/>
        </p:nvSpPr>
        <p:spPr>
          <a:xfrm>
            <a:off x="3084066" y="2272874"/>
            <a:ext cx="43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</a:t>
            </a:r>
            <a:endParaRPr lang="en-D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3DA457-80FA-F53D-1BEF-B35C01B52776}"/>
              </a:ext>
            </a:extLst>
          </p:cNvPr>
          <p:cNvSpPr txBox="1"/>
          <p:nvPr/>
        </p:nvSpPr>
        <p:spPr>
          <a:xfrm>
            <a:off x="2095984" y="3276961"/>
            <a:ext cx="43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27</a:t>
            </a:r>
            <a:endParaRPr lang="en-D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B66D7D-4A12-BFFF-9BB2-1732FB1C32FA}"/>
              </a:ext>
            </a:extLst>
          </p:cNvPr>
          <p:cNvSpPr txBox="1"/>
          <p:nvPr/>
        </p:nvSpPr>
        <p:spPr>
          <a:xfrm>
            <a:off x="3531922" y="2637498"/>
            <a:ext cx="43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26</a:t>
            </a:r>
            <a:endParaRPr lang="en-DK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B84809-A383-4145-CA03-57CA3A230F64}"/>
              </a:ext>
            </a:extLst>
          </p:cNvPr>
          <p:cNvSpPr txBox="1"/>
          <p:nvPr/>
        </p:nvSpPr>
        <p:spPr>
          <a:xfrm>
            <a:off x="2681805" y="2755628"/>
            <a:ext cx="43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31</a:t>
            </a:r>
            <a:endParaRPr lang="en-DK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8DB12F-EAB8-9908-3CA0-762E3027B518}"/>
              </a:ext>
            </a:extLst>
          </p:cNvPr>
          <p:cNvSpPr txBox="1"/>
          <p:nvPr/>
        </p:nvSpPr>
        <p:spPr>
          <a:xfrm>
            <a:off x="2053060" y="4038961"/>
            <a:ext cx="43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24</a:t>
            </a:r>
            <a:endParaRPr lang="en-DK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276619-73FD-C7C9-CDD8-1ABF752082FC}"/>
              </a:ext>
            </a:extLst>
          </p:cNvPr>
          <p:cNvSpPr txBox="1"/>
          <p:nvPr/>
        </p:nvSpPr>
        <p:spPr>
          <a:xfrm>
            <a:off x="2769922" y="3258580"/>
            <a:ext cx="43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21</a:t>
            </a:r>
            <a:endParaRPr lang="en-DK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8C2806-F2DF-583A-ABC3-C88A8BE19583}"/>
              </a:ext>
            </a:extLst>
          </p:cNvPr>
          <p:cNvSpPr txBox="1"/>
          <p:nvPr/>
        </p:nvSpPr>
        <p:spPr>
          <a:xfrm>
            <a:off x="3517432" y="3161047"/>
            <a:ext cx="43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</a:t>
            </a:r>
            <a:endParaRPr lang="en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F03249-DBD9-9750-1585-614ECEA44DA5}"/>
              </a:ext>
            </a:extLst>
          </p:cNvPr>
          <p:cNvSpPr txBox="1"/>
          <p:nvPr/>
        </p:nvSpPr>
        <p:spPr>
          <a:xfrm>
            <a:off x="3009174" y="3865964"/>
            <a:ext cx="43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27</a:t>
            </a:r>
            <a:endParaRPr lang="en-DK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11BCB2-FE51-7B25-3221-5932BD100466}"/>
              </a:ext>
            </a:extLst>
          </p:cNvPr>
          <p:cNvSpPr txBox="1"/>
          <p:nvPr/>
        </p:nvSpPr>
        <p:spPr>
          <a:xfrm>
            <a:off x="2529350" y="4667004"/>
            <a:ext cx="43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</a:t>
            </a:r>
            <a:endParaRPr lang="en-DK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CDFE6D-3B60-0893-B1C0-22F3718C201D}"/>
              </a:ext>
            </a:extLst>
          </p:cNvPr>
          <p:cNvSpPr txBox="1"/>
          <p:nvPr/>
        </p:nvSpPr>
        <p:spPr>
          <a:xfrm>
            <a:off x="3812888" y="3886561"/>
            <a:ext cx="43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24</a:t>
            </a:r>
            <a:endParaRPr lang="en-DK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B56F4F-4DB3-2DE7-B4F9-E553666916C6}"/>
              </a:ext>
            </a:extLst>
          </p:cNvPr>
          <p:cNvSpPr txBox="1"/>
          <p:nvPr/>
        </p:nvSpPr>
        <p:spPr>
          <a:xfrm>
            <a:off x="3517432" y="4532997"/>
            <a:ext cx="43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23</a:t>
            </a:r>
            <a:endParaRPr lang="en-DK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2DB936-4840-57A3-C2C7-F175D5AB8B11}"/>
              </a:ext>
            </a:extLst>
          </p:cNvPr>
          <p:cNvSpPr txBox="1"/>
          <p:nvPr/>
        </p:nvSpPr>
        <p:spPr>
          <a:xfrm>
            <a:off x="7523215" y="2154890"/>
            <a:ext cx="4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21</a:t>
            </a:r>
            <a:endParaRPr lang="en-DK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06025D-54D3-6149-1E16-B072FEE32AE7}"/>
              </a:ext>
            </a:extLst>
          </p:cNvPr>
          <p:cNvSpPr txBox="1"/>
          <p:nvPr/>
        </p:nvSpPr>
        <p:spPr>
          <a:xfrm>
            <a:off x="8569069" y="2278653"/>
            <a:ext cx="4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22</a:t>
            </a:r>
            <a:endParaRPr lang="en-DK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452991-201B-A26B-0FFC-C849B4808FB3}"/>
              </a:ext>
            </a:extLst>
          </p:cNvPr>
          <p:cNvSpPr txBox="1"/>
          <p:nvPr/>
        </p:nvSpPr>
        <p:spPr>
          <a:xfrm>
            <a:off x="7744231" y="2752104"/>
            <a:ext cx="4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</a:t>
            </a:r>
            <a:endParaRPr lang="en-DK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B30CED-D414-413B-5B1E-1AF56844714F}"/>
              </a:ext>
            </a:extLst>
          </p:cNvPr>
          <p:cNvSpPr txBox="1"/>
          <p:nvPr/>
        </p:nvSpPr>
        <p:spPr>
          <a:xfrm>
            <a:off x="7606999" y="3546370"/>
            <a:ext cx="4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21</a:t>
            </a:r>
            <a:endParaRPr lang="en-DK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C21319-7584-1E35-7FD8-44D5DEB86BFD}"/>
              </a:ext>
            </a:extLst>
          </p:cNvPr>
          <p:cNvSpPr txBox="1"/>
          <p:nvPr/>
        </p:nvSpPr>
        <p:spPr>
          <a:xfrm>
            <a:off x="7326395" y="4003570"/>
            <a:ext cx="4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</a:t>
            </a:r>
            <a:endParaRPr lang="en-DK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281A67-FAE2-3CBA-69E0-DB6061BED0B3}"/>
              </a:ext>
            </a:extLst>
          </p:cNvPr>
          <p:cNvSpPr txBox="1"/>
          <p:nvPr/>
        </p:nvSpPr>
        <p:spPr>
          <a:xfrm>
            <a:off x="7021127" y="2615949"/>
            <a:ext cx="4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24</a:t>
            </a:r>
            <a:endParaRPr lang="en-DK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19E044-9CD7-E9DE-DCB8-5B41DA99E852}"/>
              </a:ext>
            </a:extLst>
          </p:cNvPr>
          <p:cNvSpPr txBox="1"/>
          <p:nvPr/>
        </p:nvSpPr>
        <p:spPr>
          <a:xfrm>
            <a:off x="8064199" y="4003570"/>
            <a:ext cx="4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26</a:t>
            </a:r>
            <a:endParaRPr lang="en-DK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FA89AA-0431-E7C6-80A7-9B977666ACE3}"/>
              </a:ext>
            </a:extLst>
          </p:cNvPr>
          <p:cNvSpPr txBox="1"/>
          <p:nvPr/>
        </p:nvSpPr>
        <p:spPr>
          <a:xfrm>
            <a:off x="8681020" y="2872238"/>
            <a:ext cx="4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22</a:t>
            </a:r>
            <a:endParaRPr lang="en-DK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94CA32-B488-CD2E-A65C-34B17E1D6C0D}"/>
              </a:ext>
            </a:extLst>
          </p:cNvPr>
          <p:cNvSpPr txBox="1"/>
          <p:nvPr/>
        </p:nvSpPr>
        <p:spPr>
          <a:xfrm>
            <a:off x="8312661" y="3281181"/>
            <a:ext cx="4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17</a:t>
            </a:r>
            <a:endParaRPr lang="en-DK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39AD28-3290-C190-B23B-DC5A93C0A85A}"/>
              </a:ext>
            </a:extLst>
          </p:cNvPr>
          <p:cNvSpPr txBox="1"/>
          <p:nvPr/>
        </p:nvSpPr>
        <p:spPr>
          <a:xfrm>
            <a:off x="7451602" y="4532997"/>
            <a:ext cx="4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23</a:t>
            </a:r>
            <a:endParaRPr lang="en-DK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B51B08-0233-C3F6-1643-5CCEA8986EAD}"/>
              </a:ext>
            </a:extLst>
          </p:cNvPr>
          <p:cNvSpPr txBox="1"/>
          <p:nvPr/>
        </p:nvSpPr>
        <p:spPr>
          <a:xfrm>
            <a:off x="8681020" y="4071227"/>
            <a:ext cx="4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</a:t>
            </a:r>
            <a:endParaRPr lang="en-DK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B6C071-D746-6D36-A6EA-217713EBEC83}"/>
              </a:ext>
            </a:extLst>
          </p:cNvPr>
          <p:cNvSpPr txBox="1"/>
          <p:nvPr/>
        </p:nvSpPr>
        <p:spPr>
          <a:xfrm>
            <a:off x="8850755" y="4491941"/>
            <a:ext cx="4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29</a:t>
            </a:r>
            <a:endParaRPr lang="en-D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62541-A4B2-30A3-42FB-EB7471E7B55C}"/>
              </a:ext>
            </a:extLst>
          </p:cNvPr>
          <p:cNvSpPr txBox="1"/>
          <p:nvPr/>
        </p:nvSpPr>
        <p:spPr>
          <a:xfrm>
            <a:off x="2405176" y="1014074"/>
            <a:ext cx="98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Group 1</a:t>
            </a:r>
            <a:endParaRPr lang="en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7098E8-0BD6-C035-FC7D-8FE036CF97AE}"/>
              </a:ext>
            </a:extLst>
          </p:cNvPr>
          <p:cNvSpPr txBox="1"/>
          <p:nvPr/>
        </p:nvSpPr>
        <p:spPr>
          <a:xfrm>
            <a:off x="7580998" y="1019130"/>
            <a:ext cx="98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Group 2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2753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33333E-6 L 0.10938 0.04005 C 0.13216 0.04908 0.16641 0.05394 0.20235 0.05394 C 0.2431 0.05394 0.27591 0.04908 0.2987 0.04005 L 0.40821 -3.33333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04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0.03981 L -0.11185 0.05023 C -0.13503 0.05254 -0.17005 0.05393 -0.20677 0.05393 C -0.24844 0.05393 -0.2819 0.05254 -0.30508 0.05023 L -0.4168 0.03981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46" y="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0.14831 0.08657 C 0.17917 0.10625 0.22552 0.1169 0.27422 0.1169 C 0.32956 0.1169 0.37396 0.10625 0.40482 0.08657 L 0.55326 3.7037E-7 " pathEditMode="relative" rAng="0" ptsTypes="AAA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56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0.06898 L -0.11563 0.02222 C -0.13959 0.04283 -0.17578 0.05394 -0.21367 0.05394 C -0.25677 0.05394 -0.29128 0.04283 -0.31524 0.02222 L -0.43073 -0.06898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36" y="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8" grpId="0"/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30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Carsten Jørgensen</dc:creator>
  <cp:lastModifiedBy>Carsten Jørgensen</cp:lastModifiedBy>
  <cp:revision>3</cp:revision>
  <dcterms:created xsi:type="dcterms:W3CDTF">2024-05-27T06:54:43Z</dcterms:created>
  <dcterms:modified xsi:type="dcterms:W3CDTF">2024-05-29T08:31:01Z</dcterms:modified>
</cp:coreProperties>
</file>