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449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019"/>
    <a:srgbClr val="FC591D"/>
    <a:srgbClr val="FC331C"/>
    <a:srgbClr val="F4321B"/>
    <a:srgbClr val="E93019"/>
    <a:srgbClr val="DD0814"/>
    <a:srgbClr val="D2C295"/>
    <a:srgbClr val="928B81"/>
    <a:srgbClr val="E30002"/>
    <a:srgbClr val="D8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1858" autoAdjust="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419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87D4F1F-66FD-444D-84B3-6D05D7FAE72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8F76071-EA02-4F1C-902F-F7CF6F8F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6071-EA02-4F1C-902F-F7CF6F8F5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7E66-6533-4432-BFA1-46AC6CB0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F373C-7510-4EF0-BF97-E77B789B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6E2A-3AFE-4791-A07A-801770E3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B398-DFA4-4559-B8DD-931292C5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C5A8-4270-4A03-BD4D-DC3BE27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18F3-F969-49F4-9331-9496DE9D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C6F87-ED7C-40A4-A176-84B6DEAC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2A1A-431B-466A-AF5E-0A69F03F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D09C-6B4F-4F63-8384-4250EDBF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4AE3-EE0B-49E7-9512-A9EEF2DE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0F55-89A4-4D6C-ACF6-1A9B7EBA4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B1A13-C59B-4B53-822B-CF0F7C0D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3435-6F83-4CC4-9489-194A89C9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2C34-4C2B-4B90-8652-B2284446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35B7-B587-4EBC-9B87-15E7A8E5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1D9-0439-455B-BBCD-294B1FCC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18E-C911-4541-97C8-D44364A3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9F11-8BFD-42DB-903B-9C7285F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CA49-F22C-43E7-9E5E-27F2B81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093-0739-4301-87F1-9ADA5E87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B939-2320-42B8-A807-6E52C181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2B3D-C5C2-4D2A-B2DD-D282D626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7677-59F1-42D9-B16F-570932CD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CE1F-D94A-4410-99B0-EE0AFC14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86BA-1D6F-4492-9018-A30942CC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7A3-2091-4242-BC25-B0F8124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B231-43AC-4C21-9881-A890DA03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C3CA-10B5-4F3D-8F3F-ABC2B5333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7519-ED07-496E-BFAA-E19EF811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84BF-4DC0-408E-B0ED-EE15485D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D64D0-21CF-4BBD-99A6-E5670E7C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91E-FD84-4ECE-B724-215ECD73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1293-7484-4C56-92C1-13009561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7EC71-5158-436A-8E98-67F50881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4C7D5-0B0B-4DBA-8944-F4D7B96E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2D257-2486-466D-A49F-F4EB941E2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DFF17-ED77-4D39-884C-71F5EFEB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87E0B-2E2B-492C-8173-10D6F7E9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9E1F2-23BC-456C-88DE-CDB7995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A421-5C30-4C68-9F1C-F888DDC7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3D6B-2E70-4BE7-ACFA-AC738F03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B866C-0CCB-4684-89E2-B3745E10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D708-0D6F-4FCA-A5C1-6B495F2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5BECC-321D-4754-94B9-F5721CB6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4A91F-34FA-4F0A-A708-0F09FAC2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2C9C-8E40-4F4E-8459-44AC3AF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603-5399-48B2-A39C-576C4A2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3DCB-A44F-4840-A9E4-EF5AE5AF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F347-BBB0-4731-95CA-07B6A434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8494-FCC0-4277-871E-88F43AF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B833-FDE8-4A52-82B5-DB189F27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AAEE-2E13-4CE7-B7BF-5A733F23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348D-2AFC-40AD-B77D-71099DB8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17207-0A74-493F-9FF0-E5E6F671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CF4F-DFCC-4D77-B8EE-A37BAEF9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99E6-B68C-4B7D-BE0A-1E94573F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A26FB-FA9A-4226-A6CA-4DE32C89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0DEE-A196-4611-9004-95DF3684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79A3B-29AD-455B-A279-2BB3FA99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1E97-23E3-4AE6-90E7-2A65A7EA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3A7E-6EDD-462D-B9CD-62F6F98B4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AAB2-D922-4597-B3EB-3C7429CF081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8817-C1B5-41E1-B739-7371D364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74ED-9BD8-47A6-8765-1D6BC3DD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92ED-5B20-4B8B-997C-E3A7A93F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B4A3FE-916B-4C51-8E7E-9E011559E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1594"/>
              </p:ext>
            </p:extLst>
          </p:nvPr>
        </p:nvGraphicFramePr>
        <p:xfrm>
          <a:off x="4012769" y="938172"/>
          <a:ext cx="6637814" cy="4838852"/>
        </p:xfrm>
        <a:graphic>
          <a:graphicData uri="http://schemas.openxmlformats.org/drawingml/2006/table">
            <a:tbl>
              <a:tblPr/>
              <a:tblGrid>
                <a:gridCol w="1825031">
                  <a:extLst>
                    <a:ext uri="{9D8B030D-6E8A-4147-A177-3AD203B41FA5}">
                      <a16:colId xmlns:a16="http://schemas.microsoft.com/office/drawing/2014/main" val="2724186450"/>
                    </a:ext>
                  </a:extLst>
                </a:gridCol>
                <a:gridCol w="1604261">
                  <a:extLst>
                    <a:ext uri="{9D8B030D-6E8A-4147-A177-3AD203B41FA5}">
                      <a16:colId xmlns:a16="http://schemas.microsoft.com/office/drawing/2014/main" val="2598671874"/>
                    </a:ext>
                  </a:extLst>
                </a:gridCol>
                <a:gridCol w="1604261">
                  <a:extLst>
                    <a:ext uri="{9D8B030D-6E8A-4147-A177-3AD203B41FA5}">
                      <a16:colId xmlns:a16="http://schemas.microsoft.com/office/drawing/2014/main" val="1799632918"/>
                    </a:ext>
                  </a:extLst>
                </a:gridCol>
                <a:gridCol w="1604261">
                  <a:extLst>
                    <a:ext uri="{9D8B030D-6E8A-4147-A177-3AD203B41FA5}">
                      <a16:colId xmlns:a16="http://schemas.microsoft.com/office/drawing/2014/main" val="211165276"/>
                    </a:ext>
                  </a:extLst>
                </a:gridCol>
              </a:tblGrid>
              <a:tr h="507771">
                <a:tc>
                  <a:txBody>
                    <a:bodyPr/>
                    <a:lstStyle/>
                    <a:p>
                      <a:pPr algn="l" fontAlgn="b"/>
                      <a:r>
                        <a:rPr lang="en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038" marR="11038" marT="11038" marB="0" anchor="b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Tuesday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Wednesday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Thursday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42368"/>
                  </a:ext>
                </a:extLst>
              </a:tr>
              <a:tr h="883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9:30 - 11:30 (2h)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Types + Dispatch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C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Performance Gotchas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C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Distributed-</a:t>
                      </a: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9925"/>
                  </a:ext>
                </a:extLst>
              </a:tr>
              <a:tr h="309078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Short break</a:t>
                      </a: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61200"/>
                  </a:ext>
                </a:extLst>
              </a:tr>
              <a:tr h="72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11:45 - 12:45 (1h)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Custom types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C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 Algebra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A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Computing</a:t>
                      </a: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29898"/>
                  </a:ext>
                </a:extLst>
              </a:tr>
              <a:tr h="620408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Lunch break</a:t>
                      </a: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95399"/>
                  </a:ext>
                </a:extLst>
              </a:tr>
              <a:tr h="740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14:45 - 15:45 (1h)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Specialization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5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Automatic Differentiation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A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Multithreading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D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14614"/>
                  </a:ext>
                </a:extLst>
              </a:tr>
              <a:tr h="278458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Short break</a:t>
                      </a: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EA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70" marR="105970" marT="52985" marB="52985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55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83792"/>
                  </a:ext>
                </a:extLst>
              </a:tr>
              <a:tr h="727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16:00 – 17:00 (1h)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Generic Prog.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5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Environments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E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Q&amp;A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55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44111"/>
                  </a:ext>
                </a:extLst>
              </a:tr>
            </a:tbl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65D96DD0-3726-6F45-BD37-3250473B6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009106"/>
              </p:ext>
            </p:extLst>
          </p:nvPr>
        </p:nvGraphicFramePr>
        <p:xfrm>
          <a:off x="1335472" y="938172"/>
          <a:ext cx="1825031" cy="2083281"/>
        </p:xfrm>
        <a:graphic>
          <a:graphicData uri="http://schemas.openxmlformats.org/drawingml/2006/table">
            <a:tbl>
              <a:tblPr/>
              <a:tblGrid>
                <a:gridCol w="1825031">
                  <a:extLst>
                    <a:ext uri="{9D8B030D-6E8A-4147-A177-3AD203B41FA5}">
                      <a16:colId xmlns:a16="http://schemas.microsoft.com/office/drawing/2014/main" val="2724186450"/>
                    </a:ext>
                  </a:extLst>
                </a:gridCol>
              </a:tblGrid>
              <a:tr h="507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kern="1200" baseline="0" dirty="0">
                          <a:solidFill>
                            <a:srgbClr val="000000"/>
                          </a:solidFill>
                          <a:latin typeface="+mj-lt"/>
                        </a:rPr>
                        <a:t>Monday</a:t>
                      </a:r>
                      <a:r>
                        <a:rPr lang="en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42368"/>
                  </a:ext>
                </a:extLst>
              </a:tr>
              <a:tr h="48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14:00 – 16:00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639925"/>
                  </a:ext>
                </a:extLst>
              </a:tr>
              <a:tr h="1093799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Installation &amp; Help</a:t>
                      </a:r>
                    </a:p>
                    <a:p>
                      <a:pPr algn="ctr" fontAlgn="ctr"/>
                      <a:r>
                        <a:rPr lang="en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(Optional)</a:t>
                      </a:r>
                    </a:p>
                  </a:txBody>
                  <a:tcPr marL="11038" marR="11038" marT="11038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6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70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Bauer</dc:creator>
  <cp:lastModifiedBy>Carsten Bauer</cp:lastModifiedBy>
  <cp:revision>165</cp:revision>
  <cp:lastPrinted>2020-02-02T14:49:16Z</cp:lastPrinted>
  <dcterms:created xsi:type="dcterms:W3CDTF">2019-07-10T15:35:39Z</dcterms:created>
  <dcterms:modified xsi:type="dcterms:W3CDTF">2021-01-25T11:07:01Z</dcterms:modified>
</cp:coreProperties>
</file>