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DF3CFE1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B9D13A-61D2-72D1-584E-06BD671064FB}" name="Jil Steffens" initials="JS" userId="S::jil.steffens@cajuum.de::65e2580a-9c64-4cc4-bd33-c826d77cb17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5A3A3-9768-4AC6-8515-815094FCB696}" v="1" dt="2024-07-10T12:02:19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l Steffens" userId="65e2580a-9c64-4cc4-bd33-c826d77cb174" providerId="ADAL" clId="{7DC5A3A3-9768-4AC6-8515-815094FCB696}"/>
    <pc:docChg chg="undo redo custSel addSld delSld modSld sldOrd">
      <pc:chgData name="Jil Steffens" userId="65e2580a-9c64-4cc4-bd33-c826d77cb174" providerId="ADAL" clId="{7DC5A3A3-9768-4AC6-8515-815094FCB696}" dt="2024-07-10T12:34:29.039" v="1069" actId="20577"/>
      <pc:docMkLst>
        <pc:docMk/>
      </pc:docMkLst>
      <pc:sldChg chg="modSp mod">
        <pc:chgData name="Jil Steffens" userId="65e2580a-9c64-4cc4-bd33-c826d77cb174" providerId="ADAL" clId="{7DC5A3A3-9768-4AC6-8515-815094FCB696}" dt="2024-07-10T12:16:57.605" v="349" actId="20577"/>
        <pc:sldMkLst>
          <pc:docMk/>
          <pc:sldMk cId="2601573138" sldId="256"/>
        </pc:sldMkLst>
        <pc:spChg chg="mod">
          <ac:chgData name="Jil Steffens" userId="65e2580a-9c64-4cc4-bd33-c826d77cb174" providerId="ADAL" clId="{7DC5A3A3-9768-4AC6-8515-815094FCB696}" dt="2024-07-10T12:16:57.605" v="349" actId="20577"/>
          <ac:spMkLst>
            <pc:docMk/>
            <pc:sldMk cId="2601573138" sldId="256"/>
            <ac:spMk id="2" creationId="{9D82A08E-C4A8-FE18-53CB-2657CE7F177B}"/>
          </ac:spMkLst>
        </pc:spChg>
      </pc:sldChg>
      <pc:sldChg chg="addSp delSp modSp mod">
        <pc:chgData name="Jil Steffens" userId="65e2580a-9c64-4cc4-bd33-c826d77cb174" providerId="ADAL" clId="{7DC5A3A3-9768-4AC6-8515-815094FCB696}" dt="2024-07-10T12:02:03.343" v="19"/>
        <pc:sldMkLst>
          <pc:docMk/>
          <pc:sldMk cId="1244407933" sldId="257"/>
        </pc:sldMkLst>
        <pc:spChg chg="mod">
          <ac:chgData name="Jil Steffens" userId="65e2580a-9c64-4cc4-bd33-c826d77cb174" providerId="ADAL" clId="{7DC5A3A3-9768-4AC6-8515-815094FCB696}" dt="2024-07-10T12:02:03.343" v="19"/>
          <ac:spMkLst>
            <pc:docMk/>
            <pc:sldMk cId="1244407933" sldId="257"/>
            <ac:spMk id="4" creationId="{048926AE-7931-6EDA-82AC-BF74ADF0903D}"/>
          </ac:spMkLst>
        </pc:spChg>
        <pc:picChg chg="add mod modCrop">
          <ac:chgData name="Jil Steffens" userId="65e2580a-9c64-4cc4-bd33-c826d77cb174" providerId="ADAL" clId="{7DC5A3A3-9768-4AC6-8515-815094FCB696}" dt="2024-07-10T12:01:42.185" v="16" actId="1076"/>
          <ac:picMkLst>
            <pc:docMk/>
            <pc:sldMk cId="1244407933" sldId="257"/>
            <ac:picMk id="6" creationId="{B27AB653-3FBE-1D39-4E35-97BE06E6DE96}"/>
          </ac:picMkLst>
        </pc:picChg>
        <pc:picChg chg="del">
          <ac:chgData name="Jil Steffens" userId="65e2580a-9c64-4cc4-bd33-c826d77cb174" providerId="ADAL" clId="{7DC5A3A3-9768-4AC6-8515-815094FCB696}" dt="2024-07-10T12:01:06.753" v="9" actId="478"/>
          <ac:picMkLst>
            <pc:docMk/>
            <pc:sldMk cId="1244407933" sldId="257"/>
            <ac:picMk id="8" creationId="{A75BF7B9-C5A1-DED6-77DE-B4FE3EA76A9B}"/>
          </ac:picMkLst>
        </pc:picChg>
      </pc:sldChg>
      <pc:sldChg chg="add del addCm">
        <pc:chgData name="Jil Steffens" userId="65e2580a-9c64-4cc4-bd33-c826d77cb174" providerId="ADAL" clId="{7DC5A3A3-9768-4AC6-8515-815094FCB696}" dt="2024-07-10T12:33:26.829" v="1045" actId="2696"/>
        <pc:sldMkLst>
          <pc:docMk/>
          <pc:sldMk cId="3745316380" sldId="2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il Steffens" userId="65e2580a-9c64-4cc4-bd33-c826d77cb174" providerId="ADAL" clId="{7DC5A3A3-9768-4AC6-8515-815094FCB696}" dt="2024-07-10T12:05:06.212" v="20"/>
              <pc2:cmMkLst xmlns:pc2="http://schemas.microsoft.com/office/powerpoint/2019/9/main/command">
                <pc:docMk/>
                <pc:sldMk cId="3745316380" sldId="258"/>
                <pc2:cmMk id="{B60ABEA6-2C50-48B9-9502-718B3D17A698}"/>
              </pc2:cmMkLst>
            </pc226:cmChg>
          </p:ext>
        </pc:extLst>
      </pc:sldChg>
      <pc:sldChg chg="add del">
        <pc:chgData name="Jil Steffens" userId="65e2580a-9c64-4cc4-bd33-c826d77cb174" providerId="ADAL" clId="{7DC5A3A3-9768-4AC6-8515-815094FCB696}" dt="2024-07-10T12:33:25.880" v="1044" actId="2696"/>
        <pc:sldMkLst>
          <pc:docMk/>
          <pc:sldMk cId="1505270733" sldId="259"/>
        </pc:sldMkLst>
      </pc:sldChg>
      <pc:sldChg chg="addSp delSp modSp add mod">
        <pc:chgData name="Jil Steffens" userId="65e2580a-9c64-4cc4-bd33-c826d77cb174" providerId="ADAL" clId="{7DC5A3A3-9768-4AC6-8515-815094FCB696}" dt="2024-07-10T12:34:29.039" v="1069" actId="20577"/>
        <pc:sldMkLst>
          <pc:docMk/>
          <pc:sldMk cId="4104172583" sldId="260"/>
        </pc:sldMkLst>
        <pc:spChg chg="mod">
          <ac:chgData name="Jil Steffens" userId="65e2580a-9c64-4cc4-bd33-c826d77cb174" providerId="ADAL" clId="{7DC5A3A3-9768-4AC6-8515-815094FCB696}" dt="2024-07-10T12:16:12.776" v="244" actId="20577"/>
          <ac:spMkLst>
            <pc:docMk/>
            <pc:sldMk cId="4104172583" sldId="260"/>
            <ac:spMk id="2" creationId="{C400E40F-7ADC-070B-0DA0-43A3F1528FAA}"/>
          </ac:spMkLst>
        </pc:spChg>
        <pc:spChg chg="mod">
          <ac:chgData name="Jil Steffens" userId="65e2580a-9c64-4cc4-bd33-c826d77cb174" providerId="ADAL" clId="{7DC5A3A3-9768-4AC6-8515-815094FCB696}" dt="2024-07-10T12:34:29.039" v="1069" actId="20577"/>
          <ac:spMkLst>
            <pc:docMk/>
            <pc:sldMk cId="4104172583" sldId="260"/>
            <ac:spMk id="4" creationId="{048926AE-7931-6EDA-82AC-BF74ADF0903D}"/>
          </ac:spMkLst>
        </pc:spChg>
        <pc:spChg chg="add mod">
          <ac:chgData name="Jil Steffens" userId="65e2580a-9c64-4cc4-bd33-c826d77cb174" providerId="ADAL" clId="{7DC5A3A3-9768-4AC6-8515-815094FCB696}" dt="2024-07-10T12:14:52.100" v="228" actId="14100"/>
          <ac:spMkLst>
            <pc:docMk/>
            <pc:sldMk cId="4104172583" sldId="260"/>
            <ac:spMk id="21" creationId="{1C8245EF-1F71-1080-5DAD-701E4DB314D1}"/>
          </ac:spMkLst>
        </pc:spChg>
        <pc:picChg chg="add del">
          <ac:chgData name="Jil Steffens" userId="65e2580a-9c64-4cc4-bd33-c826d77cb174" providerId="ADAL" clId="{7DC5A3A3-9768-4AC6-8515-815094FCB696}" dt="2024-07-10T12:08:34.253" v="66" actId="22"/>
          <ac:picMkLst>
            <pc:docMk/>
            <pc:sldMk cId="4104172583" sldId="260"/>
            <ac:picMk id="6" creationId="{1813E911-0216-8EC8-309D-1785DCBAD681}"/>
          </ac:picMkLst>
        </pc:picChg>
        <pc:picChg chg="del">
          <ac:chgData name="Jil Steffens" userId="65e2580a-9c64-4cc4-bd33-c826d77cb174" providerId="ADAL" clId="{7DC5A3A3-9768-4AC6-8515-815094FCB696}" dt="2024-07-10T12:08:40.666" v="68" actId="478"/>
          <ac:picMkLst>
            <pc:docMk/>
            <pc:sldMk cId="4104172583" sldId="260"/>
            <ac:picMk id="7" creationId="{E36AD818-73F4-8497-F8B8-5063E0A5BC03}"/>
          </ac:picMkLst>
        </pc:picChg>
        <pc:picChg chg="del">
          <ac:chgData name="Jil Steffens" userId="65e2580a-9c64-4cc4-bd33-c826d77cb174" providerId="ADAL" clId="{7DC5A3A3-9768-4AC6-8515-815094FCB696}" dt="2024-07-10T12:08:36.220" v="67" actId="478"/>
          <ac:picMkLst>
            <pc:docMk/>
            <pc:sldMk cId="4104172583" sldId="260"/>
            <ac:picMk id="9" creationId="{238BF98F-1FF7-1E43-CE6C-A32547381421}"/>
          </ac:picMkLst>
        </pc:picChg>
        <pc:picChg chg="add mod">
          <ac:chgData name="Jil Steffens" userId="65e2580a-9c64-4cc4-bd33-c826d77cb174" providerId="ADAL" clId="{7DC5A3A3-9768-4AC6-8515-815094FCB696}" dt="2024-07-10T12:15:01.374" v="230" actId="1076"/>
          <ac:picMkLst>
            <pc:docMk/>
            <pc:sldMk cId="4104172583" sldId="260"/>
            <ac:picMk id="10" creationId="{20FE9881-E2FA-5C58-D89A-B8C9857DC3C9}"/>
          </ac:picMkLst>
        </pc:picChg>
        <pc:picChg chg="add mod">
          <ac:chgData name="Jil Steffens" userId="65e2580a-9c64-4cc4-bd33-c826d77cb174" providerId="ADAL" clId="{7DC5A3A3-9768-4AC6-8515-815094FCB696}" dt="2024-07-10T12:11:40.238" v="179" actId="1076"/>
          <ac:picMkLst>
            <pc:docMk/>
            <pc:sldMk cId="4104172583" sldId="260"/>
            <ac:picMk id="16" creationId="{B8A73464-DDC8-6D40-2983-D505755A808A}"/>
          </ac:picMkLst>
        </pc:picChg>
        <pc:picChg chg="add mod">
          <ac:chgData name="Jil Steffens" userId="65e2580a-9c64-4cc4-bd33-c826d77cb174" providerId="ADAL" clId="{7DC5A3A3-9768-4AC6-8515-815094FCB696}" dt="2024-07-10T12:15:59.720" v="237" actId="1076"/>
          <ac:picMkLst>
            <pc:docMk/>
            <pc:sldMk cId="4104172583" sldId="260"/>
            <ac:picMk id="18" creationId="{111034C6-DED3-F6E7-B387-473193A23CE7}"/>
          </ac:picMkLst>
        </pc:picChg>
        <pc:cxnChg chg="add del">
          <ac:chgData name="Jil Steffens" userId="65e2580a-9c64-4cc4-bd33-c826d77cb174" providerId="ADAL" clId="{7DC5A3A3-9768-4AC6-8515-815094FCB696}" dt="2024-07-10T12:09:19.537" v="75" actId="11529"/>
          <ac:cxnSpMkLst>
            <pc:docMk/>
            <pc:sldMk cId="4104172583" sldId="260"/>
            <ac:cxnSpMk id="12" creationId="{964E8897-BB25-74AC-012B-462047231712}"/>
          </ac:cxnSpMkLst>
        </pc:cxnChg>
        <pc:cxnChg chg="add del mod">
          <ac:chgData name="Jil Steffens" userId="65e2580a-9c64-4cc4-bd33-c826d77cb174" providerId="ADAL" clId="{7DC5A3A3-9768-4AC6-8515-815094FCB696}" dt="2024-07-10T12:13:15.447" v="217" actId="478"/>
          <ac:cxnSpMkLst>
            <pc:docMk/>
            <pc:sldMk cId="4104172583" sldId="260"/>
            <ac:cxnSpMk id="14" creationId="{08EBC52A-3D4F-8601-1895-D6EA0E16B8B0}"/>
          </ac:cxnSpMkLst>
        </pc:cxnChg>
        <pc:cxnChg chg="add del mod">
          <ac:chgData name="Jil Steffens" userId="65e2580a-9c64-4cc4-bd33-c826d77cb174" providerId="ADAL" clId="{7DC5A3A3-9768-4AC6-8515-815094FCB696}" dt="2024-07-10T12:14:19.421" v="222" actId="478"/>
          <ac:cxnSpMkLst>
            <pc:docMk/>
            <pc:sldMk cId="4104172583" sldId="260"/>
            <ac:cxnSpMk id="20" creationId="{521D9464-6BF0-76EF-E14B-828364049C30}"/>
          </ac:cxnSpMkLst>
        </pc:cxnChg>
        <pc:cxnChg chg="add mod">
          <ac:chgData name="Jil Steffens" userId="65e2580a-9c64-4cc4-bd33-c826d77cb174" providerId="ADAL" clId="{7DC5A3A3-9768-4AC6-8515-815094FCB696}" dt="2024-07-10T12:33:53.148" v="1047" actId="14100"/>
          <ac:cxnSpMkLst>
            <pc:docMk/>
            <pc:sldMk cId="4104172583" sldId="260"/>
            <ac:cxnSpMk id="23" creationId="{686F064A-2CE6-8144-F532-C53526A2906F}"/>
          </ac:cxnSpMkLst>
        </pc:cxnChg>
      </pc:sldChg>
      <pc:sldChg chg="addSp delSp modSp add mod ord">
        <pc:chgData name="Jil Steffens" userId="65e2580a-9c64-4cc4-bd33-c826d77cb174" providerId="ADAL" clId="{7DC5A3A3-9768-4AC6-8515-815094FCB696}" dt="2024-07-10T12:23:31.653" v="534" actId="20577"/>
        <pc:sldMkLst>
          <pc:docMk/>
          <pc:sldMk cId="401864363" sldId="261"/>
        </pc:sldMkLst>
        <pc:spChg chg="mod">
          <ac:chgData name="Jil Steffens" userId="65e2580a-9c64-4cc4-bd33-c826d77cb174" providerId="ADAL" clId="{7DC5A3A3-9768-4AC6-8515-815094FCB696}" dt="2024-07-10T12:17:24.591" v="356" actId="20577"/>
          <ac:spMkLst>
            <pc:docMk/>
            <pc:sldMk cId="401864363" sldId="261"/>
            <ac:spMk id="2" creationId="{C400E40F-7ADC-070B-0DA0-43A3F1528FAA}"/>
          </ac:spMkLst>
        </pc:spChg>
        <pc:spChg chg="mod">
          <ac:chgData name="Jil Steffens" userId="65e2580a-9c64-4cc4-bd33-c826d77cb174" providerId="ADAL" clId="{7DC5A3A3-9768-4AC6-8515-815094FCB696}" dt="2024-07-10T12:23:31.653" v="534" actId="20577"/>
          <ac:spMkLst>
            <pc:docMk/>
            <pc:sldMk cId="401864363" sldId="261"/>
            <ac:spMk id="4" creationId="{048926AE-7931-6EDA-82AC-BF74ADF0903D}"/>
          </ac:spMkLst>
        </pc:spChg>
        <pc:spChg chg="add mod">
          <ac:chgData name="Jil Steffens" userId="65e2580a-9c64-4cc4-bd33-c826d77cb174" providerId="ADAL" clId="{7DC5A3A3-9768-4AC6-8515-815094FCB696}" dt="2024-07-10T12:21:49.189" v="525" actId="208"/>
          <ac:spMkLst>
            <pc:docMk/>
            <pc:sldMk cId="401864363" sldId="261"/>
            <ac:spMk id="9" creationId="{F2D34E08-9202-B391-0968-025398453724}"/>
          </ac:spMkLst>
        </pc:spChg>
        <pc:spChg chg="del">
          <ac:chgData name="Jil Steffens" userId="65e2580a-9c64-4cc4-bd33-c826d77cb174" providerId="ADAL" clId="{7DC5A3A3-9768-4AC6-8515-815094FCB696}" dt="2024-07-10T12:20:03.078" v="517" actId="478"/>
          <ac:spMkLst>
            <pc:docMk/>
            <pc:sldMk cId="401864363" sldId="261"/>
            <ac:spMk id="21" creationId="{1C8245EF-1F71-1080-5DAD-701E4DB314D1}"/>
          </ac:spMkLst>
        </pc:spChg>
        <pc:picChg chg="add mod">
          <ac:chgData name="Jil Steffens" userId="65e2580a-9c64-4cc4-bd33-c826d77cb174" providerId="ADAL" clId="{7DC5A3A3-9768-4AC6-8515-815094FCB696}" dt="2024-07-10T12:20:08.127" v="519" actId="1076"/>
          <ac:picMkLst>
            <pc:docMk/>
            <pc:sldMk cId="401864363" sldId="261"/>
            <ac:picMk id="6" creationId="{1D41B5FD-CE3E-25D2-C3FB-944EE09B9200}"/>
          </ac:picMkLst>
        </pc:picChg>
        <pc:picChg chg="add del mod">
          <ac:chgData name="Jil Steffens" userId="65e2580a-9c64-4cc4-bd33-c826d77cb174" providerId="ADAL" clId="{7DC5A3A3-9768-4AC6-8515-815094FCB696}" dt="2024-07-10T12:21:55.923" v="526" actId="478"/>
          <ac:picMkLst>
            <pc:docMk/>
            <pc:sldMk cId="401864363" sldId="261"/>
            <ac:picMk id="8" creationId="{18B635C0-204B-BB2D-D0FF-46D129E2AC4A}"/>
          </ac:picMkLst>
        </pc:picChg>
        <pc:picChg chg="del">
          <ac:chgData name="Jil Steffens" userId="65e2580a-9c64-4cc4-bd33-c826d77cb174" providerId="ADAL" clId="{7DC5A3A3-9768-4AC6-8515-815094FCB696}" dt="2024-07-10T12:20:00.862" v="516" actId="478"/>
          <ac:picMkLst>
            <pc:docMk/>
            <pc:sldMk cId="401864363" sldId="261"/>
            <ac:picMk id="10" creationId="{20FE9881-E2FA-5C58-D89A-B8C9857DC3C9}"/>
          </ac:picMkLst>
        </pc:picChg>
        <pc:picChg chg="del">
          <ac:chgData name="Jil Steffens" userId="65e2580a-9c64-4cc4-bd33-c826d77cb174" providerId="ADAL" clId="{7DC5A3A3-9768-4AC6-8515-815094FCB696}" dt="2024-07-10T12:19:57.232" v="514" actId="478"/>
          <ac:picMkLst>
            <pc:docMk/>
            <pc:sldMk cId="401864363" sldId="261"/>
            <ac:picMk id="16" creationId="{B8A73464-DDC8-6D40-2983-D505755A808A}"/>
          </ac:picMkLst>
        </pc:picChg>
        <pc:picChg chg="del">
          <ac:chgData name="Jil Steffens" userId="65e2580a-9c64-4cc4-bd33-c826d77cb174" providerId="ADAL" clId="{7DC5A3A3-9768-4AC6-8515-815094FCB696}" dt="2024-07-10T12:22:33.409" v="527" actId="478"/>
          <ac:picMkLst>
            <pc:docMk/>
            <pc:sldMk cId="401864363" sldId="261"/>
            <ac:picMk id="18" creationId="{111034C6-DED3-F6E7-B387-473193A23CE7}"/>
          </ac:picMkLst>
        </pc:picChg>
        <pc:cxnChg chg="del">
          <ac:chgData name="Jil Steffens" userId="65e2580a-9c64-4cc4-bd33-c826d77cb174" providerId="ADAL" clId="{7DC5A3A3-9768-4AC6-8515-815094FCB696}" dt="2024-07-10T12:19:59.682" v="515" actId="478"/>
          <ac:cxnSpMkLst>
            <pc:docMk/>
            <pc:sldMk cId="401864363" sldId="261"/>
            <ac:cxnSpMk id="23" creationId="{686F064A-2CE6-8144-F532-C53526A2906F}"/>
          </ac:cxnSpMkLst>
        </pc:cxnChg>
      </pc:sldChg>
      <pc:sldChg chg="addSp delSp modSp add mod">
        <pc:chgData name="Jil Steffens" userId="65e2580a-9c64-4cc4-bd33-c826d77cb174" providerId="ADAL" clId="{7DC5A3A3-9768-4AC6-8515-815094FCB696}" dt="2024-07-10T12:32:41.254" v="1041" actId="20577"/>
        <pc:sldMkLst>
          <pc:docMk/>
          <pc:sldMk cId="56032306" sldId="262"/>
        </pc:sldMkLst>
        <pc:spChg chg="mod">
          <ac:chgData name="Jil Steffens" userId="65e2580a-9c64-4cc4-bd33-c826d77cb174" providerId="ADAL" clId="{7DC5A3A3-9768-4AC6-8515-815094FCB696}" dt="2024-07-10T12:25:29.404" v="546" actId="20577"/>
          <ac:spMkLst>
            <pc:docMk/>
            <pc:sldMk cId="56032306" sldId="262"/>
            <ac:spMk id="2" creationId="{C400E40F-7ADC-070B-0DA0-43A3F1528FAA}"/>
          </ac:spMkLst>
        </pc:spChg>
        <pc:spChg chg="mod">
          <ac:chgData name="Jil Steffens" userId="65e2580a-9c64-4cc4-bd33-c826d77cb174" providerId="ADAL" clId="{7DC5A3A3-9768-4AC6-8515-815094FCB696}" dt="2024-07-10T12:32:41.254" v="1041" actId="20577"/>
          <ac:spMkLst>
            <pc:docMk/>
            <pc:sldMk cId="56032306" sldId="262"/>
            <ac:spMk id="4" creationId="{048926AE-7931-6EDA-82AC-BF74ADF0903D}"/>
          </ac:spMkLst>
        </pc:spChg>
        <pc:spChg chg="del">
          <ac:chgData name="Jil Steffens" userId="65e2580a-9c64-4cc4-bd33-c826d77cb174" providerId="ADAL" clId="{7DC5A3A3-9768-4AC6-8515-815094FCB696}" dt="2024-07-10T12:24:54.239" v="538" actId="478"/>
          <ac:spMkLst>
            <pc:docMk/>
            <pc:sldMk cId="56032306" sldId="262"/>
            <ac:spMk id="21" creationId="{1C8245EF-1F71-1080-5DAD-701E4DB314D1}"/>
          </ac:spMkLst>
        </pc:spChg>
        <pc:picChg chg="add mod">
          <ac:chgData name="Jil Steffens" userId="65e2580a-9c64-4cc4-bd33-c826d77cb174" providerId="ADAL" clId="{7DC5A3A3-9768-4AC6-8515-815094FCB696}" dt="2024-07-10T12:25:15.434" v="544" actId="1076"/>
          <ac:picMkLst>
            <pc:docMk/>
            <pc:sldMk cId="56032306" sldId="262"/>
            <ac:picMk id="6" creationId="{E8130440-14DC-8613-92E9-7C58AE733DE6}"/>
          </ac:picMkLst>
        </pc:picChg>
        <pc:picChg chg="add del mod">
          <ac:chgData name="Jil Steffens" userId="65e2580a-9c64-4cc4-bd33-c826d77cb174" providerId="ADAL" clId="{7DC5A3A3-9768-4AC6-8515-815094FCB696}" dt="2024-07-10T12:30:50.913" v="857" actId="478"/>
          <ac:picMkLst>
            <pc:docMk/>
            <pc:sldMk cId="56032306" sldId="262"/>
            <ac:picMk id="8" creationId="{3F7D3668-1F9C-27A8-1F5B-9B68A3B110B6}"/>
          </ac:picMkLst>
        </pc:picChg>
        <pc:picChg chg="del">
          <ac:chgData name="Jil Steffens" userId="65e2580a-9c64-4cc4-bd33-c826d77cb174" providerId="ADAL" clId="{7DC5A3A3-9768-4AC6-8515-815094FCB696}" dt="2024-07-10T12:24:50.001" v="536" actId="478"/>
          <ac:picMkLst>
            <pc:docMk/>
            <pc:sldMk cId="56032306" sldId="262"/>
            <ac:picMk id="10" creationId="{20FE9881-E2FA-5C58-D89A-B8C9857DC3C9}"/>
          </ac:picMkLst>
        </pc:picChg>
        <pc:picChg chg="add mod">
          <ac:chgData name="Jil Steffens" userId="65e2580a-9c64-4cc4-bd33-c826d77cb174" providerId="ADAL" clId="{7DC5A3A3-9768-4AC6-8515-815094FCB696}" dt="2024-07-10T12:30:55.590" v="858" actId="1076"/>
          <ac:picMkLst>
            <pc:docMk/>
            <pc:sldMk cId="56032306" sldId="262"/>
            <ac:picMk id="11" creationId="{52D3D720-3DF9-6579-C5B5-8621067AF4F4}"/>
          </ac:picMkLst>
        </pc:picChg>
        <pc:picChg chg="del">
          <ac:chgData name="Jil Steffens" userId="65e2580a-9c64-4cc4-bd33-c826d77cb174" providerId="ADAL" clId="{7DC5A3A3-9768-4AC6-8515-815094FCB696}" dt="2024-07-10T12:27:17.672" v="655" actId="478"/>
          <ac:picMkLst>
            <pc:docMk/>
            <pc:sldMk cId="56032306" sldId="262"/>
            <ac:picMk id="16" creationId="{B8A73464-DDC8-6D40-2983-D505755A808A}"/>
          </ac:picMkLst>
        </pc:picChg>
        <pc:picChg chg="del">
          <ac:chgData name="Jil Steffens" userId="65e2580a-9c64-4cc4-bd33-c826d77cb174" providerId="ADAL" clId="{7DC5A3A3-9768-4AC6-8515-815094FCB696}" dt="2024-07-10T12:25:16.777" v="545" actId="478"/>
          <ac:picMkLst>
            <pc:docMk/>
            <pc:sldMk cId="56032306" sldId="262"/>
            <ac:picMk id="18" creationId="{111034C6-DED3-F6E7-B387-473193A23CE7}"/>
          </ac:picMkLst>
        </pc:picChg>
        <pc:cxnChg chg="del">
          <ac:chgData name="Jil Steffens" userId="65e2580a-9c64-4cc4-bd33-c826d77cb174" providerId="ADAL" clId="{7DC5A3A3-9768-4AC6-8515-815094FCB696}" dt="2024-07-10T12:24:51.789" v="537" actId="478"/>
          <ac:cxnSpMkLst>
            <pc:docMk/>
            <pc:sldMk cId="56032306" sldId="262"/>
            <ac:cxnSpMk id="23" creationId="{686F064A-2CE6-8144-F532-C53526A2906F}"/>
          </ac:cxnSpMkLst>
        </pc:cxnChg>
      </pc:sldChg>
    </pc:docChg>
  </pc:docChgLst>
</pc:chgInfo>
</file>

<file path=ppt/comments/modernComment_102_DF3CFE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0ABEA6-2C50-48B9-9502-718B3D17A698}" authorId="{05B9D13A-61D2-72D1-584E-06BD671064FB}" created="2024-07-10T12:05:06.157">
    <pc:sldMkLst xmlns:pc="http://schemas.microsoft.com/office/powerpoint/2013/main/command">
      <pc:docMk/>
      <pc:sldMk cId="3745316380" sldId="258"/>
    </pc:sldMkLst>
    <p188:txBody>
      <a:bodyPr/>
      <a:lstStyle/>
      <a:p>
        <a:r>
          <a:rPr lang="de-DE"/>
          <a:t>Ist dieser slide hier relevant? Bei mir gibt es hier keine Möglichkeit das Kennwort zu ändern!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E03C-295F-6F40-6EFD-9E6C2205E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558408-1526-6CA4-5C09-37978B847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EAA65-1EED-EB51-2104-36A1A854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5F89B-3DD4-B7BC-25C1-78A901EE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FD380-4029-F987-D8A1-CE33C39B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45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94F4A-BEA1-852A-8B6A-B2001A0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1F5319-604A-7A5E-1ED3-ABA0C96D4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2FDE9-4466-6F59-651B-204E90F3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B3DE1-6017-B30A-E7FC-C17C2E72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6DBF4-9646-46B4-B604-140E0E8D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34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075E7B-E88D-106D-813A-DDCB05631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1CD2EE-CEA0-3164-C687-67F66A483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F6DE7-D282-DD79-DDAD-D7AF44C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C1522-D378-56AA-A498-5E9934F7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4B135-5B37-1A55-6EB3-DBBD0C7D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77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55E5-AA92-D459-5989-8CA193B5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782E7-C890-3512-6534-F83E12F0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8C8543-15DF-6008-C02D-BC8F89F2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B14B-0600-3256-80B8-503443FC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7960B-FAF8-E9F7-67F7-292C528D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39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A5F33-5833-1371-70BB-22EA4657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7615E1-7FFE-EA52-1870-E81B5259A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39680A-8B8A-4603-D397-BB68DCBE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AAD5E0-D6AE-4B3A-6DF5-E7D3070E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73B1B2-64F8-0356-51C2-11C396D4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54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04B51-2E9B-EEDF-9C11-E499B886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91062-AFC1-FD42-CDEB-01A19E717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1BDDCD-6D97-1327-D5B4-0A60637C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42842D-F3FB-84CC-AAF2-9B76B299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06FCE6-EBFD-192C-8425-BB8FC908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C8D71B-B936-2FB0-AB78-8E9727C7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9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ECA25-3E91-DDB3-E77F-932E7C40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38DB3-A800-727B-1BB5-58A7998C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F812F9-1C7F-B47D-2D06-E47725D6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CED2F1-F948-339A-4C98-03E13EA42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8DE78D-912D-88DB-4974-B4FE376C5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403D2A-DC3C-DD6F-B85A-DAE8094D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5FD022-34E9-27AD-AEED-ADC87A7F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1D019F-D21B-3EA8-E6B0-127EF853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42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EA808-5C2A-EA68-1388-70A76C9D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F520B2-209F-08B3-C045-06866D6E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E93723-682D-A6BF-EA6F-066F2272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3327B1-AF60-5080-E499-52F8D059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81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2A7CEB-24B8-569B-E741-FDEBD01E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C477D9-2FE4-D572-8FD5-1B8005C0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E2D85-4E5B-0974-40C2-FB9739B6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52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7471B-F40C-80C8-F9B1-963FCDE4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8D4A6-8D47-2605-65C9-BBFD77EB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FB7AA-930E-30CC-7797-076B0785B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BDAA13-137C-9D21-D674-6ECA293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E66B3-F79F-68D4-58B8-92B1F64E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FD045B-01EB-6512-BE7F-1E54727F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1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9D697-F459-9145-858D-D6E6E1FC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496D25-7C27-8E6C-4945-D324DBFE5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F746BC-A403-9E65-5564-EFB7B2DB7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FAE81-5D9B-25FB-C550-006E9AC5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03AB2-0F51-CA57-F34B-2BAD52AE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A68AAA-1826-10FE-8B68-162CF545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1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B8E22E-858A-79BB-2ADA-7CDA13A4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593819-A833-EAA8-C0E7-2B0AA274A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A59D6-B4F9-7CFC-AE29-4D8515E29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724B9-AEF0-41ED-A786-F2279D2B520B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74D6DC-9D0D-E51B-7F9E-D5B788B6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C2EDB-871C-C16E-CD59-1895DC2A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97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ametime.inlakech.de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2_DF3CFE1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2A08E-C4A8-FE18-53CB-2657CE7F1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Anleitung zur Erstanmeldung in </a:t>
            </a:r>
            <a:r>
              <a:rPr lang="de-DE" dirty="0" err="1"/>
              <a:t>Sametime</a:t>
            </a:r>
            <a:r>
              <a:rPr lang="de-DE" dirty="0"/>
              <a:t> und App Installierung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86901D-31EC-D38A-DD1D-7B3AD2FDB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D9F7F7-7B33-5E6E-E301-B136BE85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65" y="447659"/>
            <a:ext cx="166710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7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0E40F-7ADC-070B-0DA0-43A3F152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e-DE" sz="4000"/>
              <a:t>Ersteinstieg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926AE-7931-6EDA-82AC-BF74ADF09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686323"/>
            <a:ext cx="4783697" cy="34335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Rufen Sie im Internet unsere Homepage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https://sametime.inlakech.de/login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Benutzername: Vor- und Nachname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Initiales Passwort: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inlakech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*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Hinweis: Umlaute im Benutzernamen werden nicht verwendet: ü wird zu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und ç wird zu c.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79E3C3-D31C-0A01-8F9B-15241D8E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665" y="447659"/>
            <a:ext cx="1667108" cy="69542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27AB653-3FBE-1D39-4E35-97BE06E6DE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2" t="1941" r="2467" b="2668"/>
          <a:stretch/>
        </p:blipFill>
        <p:spPr>
          <a:xfrm>
            <a:off x="7174394" y="1590740"/>
            <a:ext cx="3721825" cy="40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0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0E40F-7ADC-070B-0DA0-43A3F152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e-DE" sz="4000" dirty="0"/>
              <a:t>Passwort ändern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926AE-7931-6EDA-82AC-BF74ADF09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686323"/>
            <a:ext cx="4783697" cy="34335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Nach der Erstanmeldung muss das Passwort in den Einstellungen geändert werden.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Hierfür öffne das Dropdown Feld unter deinem Benutzernamen und Klicke auf „</a:t>
            </a:r>
            <a:r>
              <a:rPr lang="de-DE" altLang="de-DE" sz="2000" b="1" dirty="0">
                <a:latin typeface="Arial" panose="020B0604020202020204" pitchFamily="34" charset="0"/>
              </a:rPr>
              <a:t>Kennwort ändern</a:t>
            </a:r>
            <a:r>
              <a:rPr lang="de-DE" altLang="de-DE" sz="2000" dirty="0">
                <a:latin typeface="Arial" panose="020B0604020202020204" pitchFamily="34" charset="0"/>
              </a:rPr>
              <a:t>“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DCF0AE9-136D-28BD-B1EE-3147248B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24" y="1259603"/>
            <a:ext cx="5365375" cy="41385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E79E3C3-D31C-0A01-8F9B-15241D8EE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665" y="447659"/>
            <a:ext cx="166710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63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0E40F-7ADC-070B-0DA0-43A3F152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e-DE" sz="4000" dirty="0"/>
              <a:t>Passwort ändern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926AE-7931-6EDA-82AC-BF74ADF09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686323"/>
            <a:ext cx="4783697" cy="34335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Unter dem Punkt Sicherheit findest du Internet-Kennwort ändern.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Klicke auf „</a:t>
            </a:r>
            <a:r>
              <a:rPr lang="de-DE" altLang="de-DE" sz="2000" b="1" dirty="0">
                <a:latin typeface="Arial" panose="020B0604020202020204" pitchFamily="34" charset="0"/>
              </a:rPr>
              <a:t>Ändern</a:t>
            </a:r>
            <a:r>
              <a:rPr lang="de-DE" altLang="de-DE" sz="2000" dirty="0">
                <a:latin typeface="Arial" panose="020B0604020202020204" pitchFamily="34" charset="0"/>
              </a:rPr>
              <a:t>“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Als altes Internetkennwort nutzt du: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inlakech</a:t>
            </a:r>
            <a:endParaRPr kumimoji="0" lang="de-DE" altLang="de-DE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Bitte gebe nun dein persönliches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und sicheres Passwort als neues Passwort ein.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79E3C3-D31C-0A01-8F9B-15241D8E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65" y="447659"/>
            <a:ext cx="1667108" cy="6954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6AD818-73F4-8497-F8B8-5063E0A5B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23"/>
          <a:stretch/>
        </p:blipFill>
        <p:spPr>
          <a:xfrm>
            <a:off x="6643153" y="2276273"/>
            <a:ext cx="4475562" cy="15190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8BF98F-1FF7-1E43-CE6C-A32547381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847" y="4086277"/>
            <a:ext cx="6437926" cy="15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7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0E40F-7ADC-070B-0DA0-43A3F152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e-DE" sz="4000" dirty="0" err="1"/>
              <a:t>Sametime</a:t>
            </a:r>
            <a:r>
              <a:rPr lang="de-DE" sz="4000" dirty="0"/>
              <a:t> Chat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926AE-7931-6EDA-82AC-BF74ADF09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686323"/>
            <a:ext cx="4783697" cy="34335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Um auf den </a:t>
            </a:r>
            <a:r>
              <a:rPr lang="de-DE" altLang="de-DE" sz="2000" dirty="0" err="1">
                <a:latin typeface="Arial" panose="020B0604020202020204" pitchFamily="34" charset="0"/>
              </a:rPr>
              <a:t>Sametime</a:t>
            </a:r>
            <a:r>
              <a:rPr lang="de-DE" altLang="de-DE" sz="2000" dirty="0">
                <a:latin typeface="Arial" panose="020B0604020202020204" pitchFamily="34" charset="0"/>
              </a:rPr>
              <a:t> Chat zu gelangen, </a:t>
            </a:r>
            <a:r>
              <a:rPr lang="de-DE" altLang="de-DE" sz="2000" dirty="0" err="1">
                <a:latin typeface="Arial" panose="020B0604020202020204" pitchFamily="34" charset="0"/>
              </a:rPr>
              <a:t>änder</a:t>
            </a:r>
            <a:r>
              <a:rPr lang="de-DE" altLang="de-DE" sz="2000" dirty="0">
                <a:latin typeface="Arial" panose="020B0604020202020204" pitchFamily="34" charset="0"/>
              </a:rPr>
              <a:t> die Webadresse und ersetzte „Meeting“ durch „Chat“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79E3C3-D31C-0A01-8F9B-15241D8E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65" y="447659"/>
            <a:ext cx="1667108" cy="69542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D41B5FD-CE3E-25D2-C3FB-944EE09B9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480693"/>
            <a:ext cx="5401429" cy="352474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F2D34E08-9202-B391-0968-025398453724}"/>
              </a:ext>
            </a:extLst>
          </p:cNvPr>
          <p:cNvSpPr/>
          <p:nvPr/>
        </p:nvSpPr>
        <p:spPr>
          <a:xfrm>
            <a:off x="8239327" y="2502566"/>
            <a:ext cx="593387" cy="330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6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0E40F-7ADC-070B-0DA0-43A3F152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e-DE" sz="4000" dirty="0" err="1"/>
              <a:t>Sametime</a:t>
            </a:r>
            <a:r>
              <a:rPr lang="de-DE" sz="4000" dirty="0"/>
              <a:t> App installieren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926AE-7931-6EDA-82AC-BF74ADF09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686323"/>
            <a:ext cx="4783697" cy="34335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 der Website befindet sich rechts neben der Webadresse folgendes Feld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Bestätige die Installation mit „Installieren“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Fertig!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79E3C3-D31C-0A01-8F9B-15241D8E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65" y="447659"/>
            <a:ext cx="1667108" cy="6954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0FE9881-E2FA-5C58-D89A-B8C9857DC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853" y="2594951"/>
            <a:ext cx="6093499" cy="149066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8A73464-DDC8-6D40-2983-D505755A8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145" y="3249551"/>
            <a:ext cx="418714" cy="35889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11034C6-DED3-F6E7-B387-473193A23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838" y="4444373"/>
            <a:ext cx="3763728" cy="1490667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1C8245EF-1F71-1080-5DAD-701E4DB314D1}"/>
              </a:ext>
            </a:extLst>
          </p:cNvPr>
          <p:cNvSpPr/>
          <p:nvPr/>
        </p:nvSpPr>
        <p:spPr>
          <a:xfrm>
            <a:off x="11402751" y="2594950"/>
            <a:ext cx="192620" cy="196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86F064A-2CE6-8144-F532-C53526A2906F}"/>
              </a:ext>
            </a:extLst>
          </p:cNvPr>
          <p:cNvCxnSpPr>
            <a:cxnSpLocks/>
          </p:cNvCxnSpPr>
          <p:nvPr/>
        </p:nvCxnSpPr>
        <p:spPr>
          <a:xfrm flipV="1">
            <a:off x="3628417" y="2791837"/>
            <a:ext cx="7725384" cy="637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7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0E40F-7ADC-070B-0DA0-43A3F152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e-DE" sz="4000" dirty="0" err="1"/>
              <a:t>Sametime</a:t>
            </a:r>
            <a:r>
              <a:rPr lang="de-DE" sz="4000" dirty="0"/>
              <a:t> App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926AE-7931-6EDA-82AC-BF74ADF09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686323"/>
            <a:ext cx="4783697" cy="34335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In dem nun geöffneten Fenstern besteht die Option zwischen Chat und Besprechungen zu wechseln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b="1" dirty="0">
                <a:latin typeface="Arial" panose="020B0604020202020204" pitchFamily="34" charset="0"/>
              </a:rPr>
              <a:t>An Taskleiste anheften: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Mit Rechtsklick auf die App in der Taskleiste lässt sich die App einfach anheften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79E3C3-D31C-0A01-8F9B-15241D8E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65" y="447659"/>
            <a:ext cx="1667108" cy="69542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8130440-14DC-8613-92E9-7C58AE73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902" y="2700267"/>
            <a:ext cx="6141396" cy="54928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2D3D720-3DF9-6579-C5B5-8621067AF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466" y="3948721"/>
            <a:ext cx="244826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Anleitung zur Erstanmeldung in Sametime und App Installierung  </vt:lpstr>
      <vt:lpstr>Ersteinstieg</vt:lpstr>
      <vt:lpstr>Passwort ändern</vt:lpstr>
      <vt:lpstr>Passwort ändern</vt:lpstr>
      <vt:lpstr>Sametime Chat</vt:lpstr>
      <vt:lpstr>Sametime App installieren</vt:lpstr>
      <vt:lpstr>Sametime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Jil Steffens</dc:creator>
  <cp:lastModifiedBy>Jil Steffens</cp:lastModifiedBy>
  <cp:revision>1</cp:revision>
  <dcterms:created xsi:type="dcterms:W3CDTF">2024-07-05T08:39:41Z</dcterms:created>
  <dcterms:modified xsi:type="dcterms:W3CDTF">2024-07-10T12:34:31Z</dcterms:modified>
</cp:coreProperties>
</file>