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3E03C-295F-6F40-6EFD-9E6C2205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558408-1526-6CA4-5C09-37978B847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EAA65-1EED-EB51-2104-36A1A854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5F89B-3DD4-B7BC-25C1-78A901EE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FD380-4029-F987-D8A1-CE33C39B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94F4A-BEA1-852A-8B6A-B2001A0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1F5319-604A-7A5E-1ED3-ABA0C96D4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2FDE9-4466-6F59-651B-204E90F3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B3DE1-6017-B30A-E7FC-C17C2E72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6DBF4-9646-46B4-B604-140E0E8D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34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075E7B-E88D-106D-813A-DDCB05631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1CD2EE-CEA0-3164-C687-67F66A48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F6DE7-D282-DD79-DDAD-D7AF44C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C1522-D378-56AA-A498-5E9934F7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4B135-5B37-1A55-6EB3-DBBD0C7D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77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55E5-AA92-D459-5989-8CA193B5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782E7-C890-3512-6534-F83E12F0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8C8543-15DF-6008-C02D-BC8F89F2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B14B-0600-3256-80B8-503443FC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7960B-FAF8-E9F7-67F7-292C528D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9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A5F33-5833-1371-70BB-22EA4657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7615E1-7FFE-EA52-1870-E81B5259A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39680A-8B8A-4603-D397-BB68DCBE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AD5E0-D6AE-4B3A-6DF5-E7D3070E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3B1B2-64F8-0356-51C2-11C396D4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54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04B51-2E9B-EEDF-9C11-E499B886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91062-AFC1-FD42-CDEB-01A19E717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1BDDCD-6D97-1327-D5B4-0A60637C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42842D-F3FB-84CC-AAF2-9B76B299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6FCE6-EBFD-192C-8425-BB8FC908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C8D71B-B936-2FB0-AB78-8E9727C7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ECA25-3E91-DDB3-E77F-932E7C40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38DB3-A800-727B-1BB5-58A7998C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812F9-1C7F-B47D-2D06-E47725D6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CED2F1-F948-339A-4C98-03E13EA42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8DE78D-912D-88DB-4974-B4FE376C5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403D2A-DC3C-DD6F-B85A-DAE8094D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5FD022-34E9-27AD-AEED-ADC87A7F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1D019F-D21B-3EA8-E6B0-127EF853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2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EA808-5C2A-EA68-1388-70A76C9D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F520B2-209F-08B3-C045-06866D6E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E93723-682D-A6BF-EA6F-066F2272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3327B1-AF60-5080-E499-52F8D059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81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2A7CEB-24B8-569B-E741-FDEBD01E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C477D9-2FE4-D572-8FD5-1B8005C0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E2D85-4E5B-0974-40C2-FB9739B6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52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7471B-F40C-80C8-F9B1-963FCDE4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8D4A6-8D47-2605-65C9-BBFD77EB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FB7AA-930E-30CC-7797-076B0785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DAA13-137C-9D21-D674-6ECA293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E66B3-F79F-68D4-58B8-92B1F64E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FD045B-01EB-6512-BE7F-1E54727F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1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9D697-F459-9145-858D-D6E6E1FC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496D25-7C27-8E6C-4945-D324DBFE5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F746BC-A403-9E65-5564-EFB7B2DB7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FAE81-5D9B-25FB-C550-006E9AC5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03AB2-0F51-CA57-F34B-2BAD52AE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A68AAA-1826-10FE-8B68-162CF545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1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B8E22E-858A-79BB-2ADA-7CDA13A4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593819-A833-EAA8-C0E7-2B0AA274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59D6-B4F9-7CFC-AE29-4D8515E29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724B9-AEF0-41ED-A786-F2279D2B520B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74D6DC-9D0D-E51B-7F9E-D5B788B6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C2EDB-871C-C16E-CD59-1895DC2A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4E696-BA68-42EF-A682-3C689AFC1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97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mino.inlakech.de/ve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2A08E-C4A8-FE18-53CB-2657CE7F1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Anleitung zur Erstanmeldung in Verse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86901D-31EC-D38A-DD1D-7B3AD2FDB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D9F7F7-7B33-5E6E-E301-B136BE85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7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0E40F-7ADC-070B-0DA0-43A3F15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/>
              <a:t>Ersteinstieg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26AE-7931-6EDA-82AC-BF74ADF09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86323"/>
            <a:ext cx="4783697" cy="3433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Rufen Sie im Internet unsere Homepage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https://domino.inlakech.de/verse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auf.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Benutzername: Vor- und Nachname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Initiales Passwort: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inlakech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*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Hinweis: Umlaute im Benutzernamen werden nicht verwendet: ü wird zu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und ç wird zu c.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5BF7B9-C5A1-DED6-77DE-B4FE3EA7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24" y="1471133"/>
            <a:ext cx="5365375" cy="37155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79E3C3-D31C-0A01-8F9B-15241D8EE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0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0E40F-7ADC-070B-0DA0-43A3F15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 dirty="0"/>
              <a:t>Passwort ändern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26AE-7931-6EDA-82AC-BF74ADF09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86323"/>
            <a:ext cx="4783697" cy="3433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Nach der Erstanmeldung muss das Passwort in den Einstellungen geändert werden.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Hierfür öffne das Dropdown Feld unter deinem Benutzernamen und Klicke auf „</a:t>
            </a:r>
            <a:r>
              <a:rPr lang="de-DE" altLang="de-DE" sz="2000" b="1" dirty="0">
                <a:latin typeface="Arial" panose="020B0604020202020204" pitchFamily="34" charset="0"/>
              </a:rPr>
              <a:t>Kennwort ändern</a:t>
            </a:r>
            <a:r>
              <a:rPr lang="de-DE" altLang="de-DE" sz="2000" dirty="0">
                <a:latin typeface="Arial" panose="020B0604020202020204" pitchFamily="34" charset="0"/>
              </a:rPr>
              <a:t>“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DCF0AE9-136D-28BD-B1EE-3147248B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1259603"/>
            <a:ext cx="5365375" cy="4138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79E3C3-D31C-0A01-8F9B-15241D8E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0E40F-7ADC-070B-0DA0-43A3F152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de-DE" sz="4000" dirty="0"/>
              <a:t>Passwort ändern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26AE-7931-6EDA-82AC-BF74ADF09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686323"/>
            <a:ext cx="4783697" cy="34335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Unter dem Punkt Sicherheit findest du Internet-Kennwort ändern.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Klicke auf „</a:t>
            </a:r>
            <a:r>
              <a:rPr lang="de-DE" altLang="de-DE" sz="2000" b="1" dirty="0">
                <a:latin typeface="Arial" panose="020B0604020202020204" pitchFamily="34" charset="0"/>
              </a:rPr>
              <a:t>Ändern</a:t>
            </a:r>
            <a:r>
              <a:rPr lang="de-DE" altLang="de-DE" sz="2000" dirty="0">
                <a:latin typeface="Arial" panose="020B0604020202020204" pitchFamily="34" charset="0"/>
              </a:rPr>
              <a:t>“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Als altes Internetkennwort nutzt du: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inlakech</a:t>
            </a:r>
            <a:endParaRPr kumimoji="0" lang="de-DE" altLang="de-DE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de-DE" altLang="de-DE" sz="20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Bitte gebe nun dein persönliches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und sicheres Passwort als neues Passwort ein.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79E3C3-D31C-0A01-8F9B-15241D8E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65" y="447659"/>
            <a:ext cx="1667108" cy="6954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6AD818-73F4-8497-F8B8-5063E0A5B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23"/>
          <a:stretch/>
        </p:blipFill>
        <p:spPr>
          <a:xfrm>
            <a:off x="6643153" y="2276273"/>
            <a:ext cx="4475562" cy="15190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8BF98F-1FF7-1E43-CE6C-A3254738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47" y="4086277"/>
            <a:ext cx="6437926" cy="15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7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Anleitung zur Erstanmeldung in Verse</vt:lpstr>
      <vt:lpstr>Ersteinstieg</vt:lpstr>
      <vt:lpstr>Passwort ändern</vt:lpstr>
      <vt:lpstr>Passwort ändern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Jil Steffens</dc:creator>
  <cp:lastModifiedBy>Jil Steffens</cp:lastModifiedBy>
  <cp:revision>1</cp:revision>
  <dcterms:created xsi:type="dcterms:W3CDTF">2024-07-05T08:39:41Z</dcterms:created>
  <dcterms:modified xsi:type="dcterms:W3CDTF">2024-07-05T09:01:03Z</dcterms:modified>
</cp:coreProperties>
</file>