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Bom dia, chamo-me José Bateira e vou-vos falar sobre o Spotter.</a:t>
            </a:r>
          </a:p>
          <a:p>
            <a:pPr rtl="0" lvl="0">
              <a:buNone/>
            </a:pPr>
            <a:r>
              <a:rPr lang="en"/>
              <a:t>Este projeto é uma prova de conceito supervisionado pelo professor Rui Rodrigues que irá fazer a sua apresentação de hoje a quinze dias em “Tópicos de Physical Computing, HCI e Interfaces Inteligentes”.</a:t>
            </a:r>
          </a:p>
          <a:p>
            <a:pPr rtl="0" lvl="0">
              <a:buNone/>
            </a:pPr>
            <a:r>
              <a:rPr lang="en"/>
              <a:t>Este trabalho será no tema de Physical Computing. Dentro deste tema, o professor Rui propos algumas ideias. Acabei por escolher uma que usei para criar o conceito do Spotter em volta dessa ideia.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Physical Computing é um termo usado para descrever projetos </a:t>
            </a:r>
            <a:r>
              <a:rPr lang="en" i="1"/>
              <a:t>homemade </a:t>
            </a:r>
            <a:r>
              <a:rPr lang="en"/>
              <a:t>que usem hardware barato e fácil de interagir com.</a:t>
            </a:r>
          </a:p>
          <a:p>
            <a:pPr rtl="0" lvl="0">
              <a:buNone/>
            </a:pPr>
            <a:r>
              <a:rPr lang="en"/>
              <a:t>Essencialmente tem de haver algum tipo de input que é mapeado para software, representado virtualmente e mapeado de volta como output para o mundo.</a:t>
            </a:r>
          </a:p>
          <a:p>
            <a:pPr rtl="0" lvl="0">
              <a:buNone/>
            </a:pPr>
            <a:r>
              <a:rPr lang="en"/>
              <a:t>Normalmente são usados sensors, microcontroladores, arduinos, raspberry pi’s, entre muitos outros, para criar pequenos “projetos de garagem”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Um pequeno problema destes projectos é que, na sua maioria, são provas de conceito não facilmente escaláveis para produção em massa. Um pequeno protótipo acaba por ter poucos utilizadores a poder experimentar o produto.</a:t>
            </a:r>
          </a:p>
          <a:p>
            <a:pPr>
              <a:buNone/>
            </a:pPr>
            <a:r>
              <a:rPr lang="en"/>
              <a:t>Isto acontece porque o hardware usado, por muito minimalista e barato que seja, acaba por condicionar a escalabilidade do produto.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Explorando as capacidades computacionais de dispositivos móveis, o objetivo do spotter é ajudar os utilizadores a orientarem-se num espaço grande como por exemplo, o campus da FEUP. Através de qrcodes e nfc tags colocados em pontos específicos no mapa, chamados </a:t>
            </a:r>
            <a:r>
              <a:rPr lang="en" i="1"/>
              <a:t>spots</a:t>
            </a:r>
            <a:r>
              <a:rPr lang="en"/>
              <a:t>, o utilizador pode fazer scan de um </a:t>
            </a:r>
            <a:r>
              <a:rPr lang="en" i="1"/>
              <a:t>spot</a:t>
            </a:r>
            <a:r>
              <a:rPr lang="en"/>
              <a:t> e com a aplicação móvel ou com a aplicação web, e ver a sua localização atual no mapa (“estou aqui!”). Nesse mesmo mapa é apresentado ao utilizador outros </a:t>
            </a:r>
            <a:r>
              <a:rPr lang="en" i="1"/>
              <a:t>spots </a:t>
            </a:r>
            <a:r>
              <a:rPr lang="en"/>
              <a:t>à sua volta que este possa querer visitar. Ao selecionar um </a:t>
            </a:r>
            <a:r>
              <a:rPr lang="en" i="1"/>
              <a:t>spot,</a:t>
            </a:r>
            <a:r>
              <a:rPr lang="en"/>
              <a:t> é mostrado o caminho mais curto para esse </a:t>
            </a:r>
            <a:r>
              <a:rPr lang="en" i="1"/>
              <a:t>spot</a:t>
            </a:r>
            <a:r>
              <a:rPr lang="en"/>
              <a:t> no mapa.</a:t>
            </a:r>
          </a:p>
          <a:p>
            <a:pPr rtl="0" lvl="0">
              <a:buNone/>
            </a:pPr>
            <a:r>
              <a:rPr lang="en"/>
              <a:t>Outra funcionalidade útil para a aplicação mobile, será marcar um </a:t>
            </a:r>
            <a:r>
              <a:rPr lang="en" i="1"/>
              <a:t>spot</a:t>
            </a:r>
            <a:r>
              <a:rPr lang="en"/>
              <a:t> como ponto de encontro, e enviar a informação desse </a:t>
            </a:r>
            <a:r>
              <a:rPr lang="en" i="1"/>
              <a:t>spot</a:t>
            </a:r>
            <a:r>
              <a:rPr lang="en"/>
              <a:t> para outros utilizadores que poderão automaticamente saber qual o ponto de encontro e como chegar lá.</a:t>
            </a:r>
          </a:p>
          <a:p>
            <a:pPr rtl="0" lvl="0">
              <a:buNone/>
            </a:pPr>
            <a:r>
              <a:rPr lang="en"/>
              <a:t>Cada </a:t>
            </a:r>
            <a:r>
              <a:rPr lang="en" i="1"/>
              <a:t>spot</a:t>
            </a:r>
            <a:r>
              <a:rPr lang="en"/>
              <a:t> poderá ter </a:t>
            </a:r>
            <a:r>
              <a:rPr lang="en" i="1"/>
              <a:t>labels/tags</a:t>
            </a:r>
            <a:r>
              <a:rPr lang="en"/>
              <a:t> associadas: restauração, entertenimento, lazer, eventos, ponto de encontro.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Quase toda gente tem smartphones/tablets.</a:t>
            </a:r>
          </a:p>
          <a:p>
            <a:pPr rtl="0" lvl="0">
              <a:buNone/>
            </a:pPr>
            <a:r>
              <a:rPr lang="en"/>
              <a:t>É barato: qrcode (Quick Response Code) é papel, e nfc (near field communication) tags são baratas também.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i="1"/>
              <a:t>Spots</a:t>
            </a:r>
            <a:r>
              <a:rPr lang="en"/>
              <a:t> podem ter informação especial na ocurrência de eventos (locais de palestras, coffee-break, ...)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O </a:t>
            </a:r>
            <a:r>
              <a:rPr lang="en" i="1"/>
              <a:t>Spotter </a:t>
            </a:r>
            <a:r>
              <a:rPr lang="en"/>
              <a:t>pode ser usado para qualquer outro campus universitário, parques de diversões (disneyland, isla mágica), museus, 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941" x="0"/>
            <a:ext cy="411515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9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2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2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Relationship Target="../media/image03.jpg" Type="http://schemas.openxmlformats.org/officeDocument/2006/relationships/image" Id="rId6"/><Relationship Target="../media/image02.png" Type="http://schemas.openxmlformats.org/officeDocument/2006/relationships/image" Id="rId5"/><Relationship Target="../media/image04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027700" x="566300"/>
            <a:ext cy="1650900" cx="9048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buNone/>
            </a:pPr>
            <a:r>
              <a:rPr sz="7200"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  <a:p>
            <a:pPr algn="l" indent="457200" marL="45720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3600" lang="en">
                <a:latin typeface="Ubuntu"/>
                <a:ea typeface="Ubuntu"/>
                <a:cs typeface="Ubuntu"/>
                <a:sym typeface="Ubuntu"/>
              </a:rPr>
              <a:t>get around by spotting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4244500" x="5663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>
              <a:buNone/>
            </a:pPr>
            <a:r>
              <a:rPr b="1" sz="1800" lang="en">
                <a:latin typeface="Ubuntu"/>
                <a:ea typeface="Ubuntu"/>
                <a:cs typeface="Ubuntu"/>
                <a:sym typeface="Ubuntu"/>
              </a:rPr>
              <a:t>Prof. Rui Rodrigues</a:t>
            </a:r>
          </a:p>
          <a:p>
            <a:pPr algn="l">
              <a:buNone/>
            </a:pPr>
            <a:r>
              <a:rPr sz="1800" lang="en">
                <a:latin typeface="Ubuntu"/>
                <a:ea typeface="Ubuntu"/>
                <a:cs typeface="Ubuntu"/>
                <a:sym typeface="Ubuntu"/>
              </a:rPr>
              <a:t>Physical Computing</a:t>
            </a:r>
          </a:p>
        </p:txBody>
      </p:sp>
      <p:sp>
        <p:nvSpPr>
          <p:cNvPr id="106" name="Shape 106"/>
          <p:cNvSpPr txBox="1"/>
          <p:nvPr>
            <p:ph idx="2" type="subTitle"/>
          </p:nvPr>
        </p:nvSpPr>
        <p:spPr>
          <a:xfrm>
            <a:off y="5976000" x="5872150"/>
            <a:ext cy="881999" cx="310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 indent="0" marL="457200">
              <a:buNone/>
            </a:pPr>
            <a:r>
              <a:rPr sz="1400" lang="en" i="0">
                <a:latin typeface="Ubuntu"/>
                <a:ea typeface="Ubuntu"/>
                <a:cs typeface="Ubuntu"/>
                <a:sym typeface="Ubuntu"/>
              </a:rPr>
              <a:t>FEUP - MIEIC - SSIM - 2013/14</a:t>
            </a:r>
          </a:p>
        </p:txBody>
      </p:sp>
      <p:sp>
        <p:nvSpPr>
          <p:cNvPr id="107" name="Shape 107"/>
          <p:cNvSpPr txBox="1"/>
          <p:nvPr>
            <p:ph idx="3" type="subTitle"/>
          </p:nvPr>
        </p:nvSpPr>
        <p:spPr>
          <a:xfrm>
            <a:off y="5976000" x="217750"/>
            <a:ext cy="881999" cx="3105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 indent="0" marL="0">
              <a:buNone/>
            </a:pPr>
            <a:r>
              <a:rPr sz="1400" lang="en" i="0">
                <a:latin typeface="Ubuntu"/>
                <a:ea typeface="Ubuntu"/>
                <a:cs typeface="Ubuntu"/>
                <a:sym typeface="Ubuntu"/>
              </a:rPr>
              <a:t>José Bateira - ei10133@fe.up.pt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Physical Computing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430099" x="457200"/>
            <a:ext cy="1975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249999"/>
              <a:buFont typeface="Arial"/>
              <a:buChar char="•"/>
            </a:pPr>
            <a:r>
              <a:rPr sz="1200" lang="en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sz="2400" lang="en">
                <a:latin typeface="Ubuntu"/>
                <a:ea typeface="Ubuntu"/>
                <a:cs typeface="Ubuntu"/>
                <a:sym typeface="Ubuntu"/>
              </a:rPr>
              <a:t>Design projects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Do-it-yourself / homemade projects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Arduino/Raspberry pi projects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2149750" x="457200"/>
            <a:ext cy="15630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 i="1">
                <a:latin typeface="Ubuntu"/>
                <a:ea typeface="Ubuntu"/>
                <a:cs typeface="Ubuntu"/>
                <a:sym typeface="Ubuntu"/>
              </a:rPr>
              <a:t>Used to describe projects that use sensors, microcontrollers, motors, lighting or other hardware. Usually cheap and easy to interact with.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Problem?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2200549" x="457200"/>
            <a:ext cy="4018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Proof of concept projects</a:t>
            </a:r>
          </a:p>
          <a:p>
            <a:pPr rtl="0"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One single prototype</a:t>
            </a:r>
          </a:p>
          <a:p>
            <a:pPr rtl="0"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Have few end-users</a:t>
            </a:r>
          </a:p>
          <a:p>
            <a:pPr lvl="0" indent="-342900" marL="457200">
              <a:lnSpc>
                <a:spcPct val="200000"/>
              </a:lnSpc>
              <a:buClr>
                <a:schemeClr val="dk2"/>
              </a:buClr>
              <a:buSzPct val="99999"/>
              <a:buFont typeface="Arial"/>
              <a:buChar char="•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Not cheaply scalable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348676" x="457200"/>
            <a:ext cy="784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Spotter</a:t>
            </a:r>
          </a:p>
        </p:txBody>
      </p:sp>
      <p:sp>
        <p:nvSpPr>
          <p:cNvPr id="126" name="Shape 126"/>
          <p:cNvSpPr/>
          <p:nvPr/>
        </p:nvSpPr>
        <p:spPr>
          <a:xfrm>
            <a:off y="1588112" x="7373375"/>
            <a:ext cy="1273287" cx="13329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7" name="Shape 127"/>
          <p:cNvSpPr/>
          <p:nvPr/>
        </p:nvSpPr>
        <p:spPr>
          <a:xfrm>
            <a:off y="5578862" x="7373375"/>
            <a:ext cy="600075" cx="2952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28" name="Shape 128"/>
          <p:cNvSpPr/>
          <p:nvPr/>
        </p:nvSpPr>
        <p:spPr>
          <a:xfrm>
            <a:off y="5255012" x="7958825"/>
            <a:ext cy="923925" cx="70485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29" name="Shape 129"/>
          <p:cNvSpPr/>
          <p:nvPr/>
        </p:nvSpPr>
        <p:spPr>
          <a:xfrm>
            <a:off y="3316025" x="7338292"/>
            <a:ext cy="1403824" cx="14030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y="1352060" x="457200"/>
            <a:ext cy="5009549" cx="63661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4776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3000" lang="en" i="1">
                <a:latin typeface="Ubuntu"/>
                <a:ea typeface="Ubuntu"/>
                <a:cs typeface="Ubuntu"/>
                <a:sym typeface="Ubuntu"/>
              </a:rPr>
              <a:t>Cheaply scalable!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93250" x="457200"/>
            <a:ext cy="2237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i="1">
                <a:latin typeface="Ubuntu"/>
                <a:ea typeface="Ubuntu"/>
                <a:cs typeface="Ubuntu"/>
                <a:sym typeface="Ubuntu"/>
              </a:rPr>
              <a:t>Can be used in any other college campus, theme parks, shopping centers, enterprise/corporate buildings, museums, ...</a:t>
            </a:r>
          </a:p>
        </p:txBody>
      </p:sp>
      <p:sp>
        <p:nvSpPr>
          <p:cNvPr id="137" name="Shape 137"/>
          <p:cNvSpPr txBox="1"/>
          <p:nvPr>
            <p:ph idx="2"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Solution</a:t>
            </a:r>
          </a:p>
        </p:txBody>
      </p:sp>
      <p:sp>
        <p:nvSpPr>
          <p:cNvPr id="138" name="Shape 138"/>
          <p:cNvSpPr txBox="1"/>
          <p:nvPr>
            <p:ph idx="3" type="title"/>
          </p:nvPr>
        </p:nvSpPr>
        <p:spPr>
          <a:xfrm>
            <a:off y="2870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sz="3000" lang="en" i="1">
                <a:latin typeface="Ubuntu"/>
                <a:ea typeface="Ubuntu"/>
                <a:cs typeface="Ubuntu"/>
                <a:sym typeface="Ubuntu"/>
              </a:rPr>
              <a:t>Spots can have special information about latest events (conferences e.g.)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7504" x="457200"/>
            <a:ext cy="13929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Project Planning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2267074" x="457200"/>
            <a:ext cy="3842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Proof of concept: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Create FEUP’s campus’ map and its spots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Scan spots with QRCodes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Show shortest path between spots on the map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Future work (Scalability):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Allow an admin user to create a map and its spots</a:t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>
                <a:latin typeface="Ubuntu"/>
                <a:ea typeface="Ubuntu"/>
                <a:cs typeface="Ubuntu"/>
                <a:sym typeface="Ubuntu"/>
              </a:rPr>
              <a:t>Allow a normal user to keep track of several maps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y="5737862" x="457200"/>
            <a:ext cy="90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>
              <a:buNone/>
            </a:pPr>
            <a:r>
              <a:rPr sz="3000" lang="en">
                <a:latin typeface="Ubuntu"/>
                <a:ea typeface="Ubuntu"/>
                <a:cs typeface="Ubuntu"/>
                <a:sym typeface="Ubuntu"/>
              </a:rPr>
              <a:t>Thank you for your attention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