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20" r:id="rId6"/>
    <p:sldId id="312" r:id="rId7"/>
    <p:sldId id="319" r:id="rId8"/>
    <p:sldId id="313" r:id="rId9"/>
    <p:sldId id="314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1816-AF2F-1242-F46B-D491A845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44CE-7EA8-1458-D688-33AE22854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EC9CE-4E9C-5EDC-E164-36D0F5B6D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7164-08E0-C6EF-2F03-E48C6796A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1292" y="457200"/>
            <a:ext cx="7126530" cy="156936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6409944"/>
          </a:xfrm>
          <a:solidFill>
            <a:schemeClr val="accent6"/>
          </a:solidFill>
        </p:spPr>
        <p:txBody>
          <a:bodyPr tIns="182880" anchor="t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41838" y="2368550"/>
            <a:ext cx="7125906" cy="33909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2000"/>
            </a:lvl3pPr>
            <a:lvl4pPr marL="1657350" indent="-285750">
              <a:buFont typeface="Arial" panose="020B0604020202020204" pitchFamily="34" charset="0"/>
              <a:buChar char="•"/>
              <a:defRPr sz="2000"/>
            </a:lvl4pPr>
            <a:lvl5pPr marL="2114550" indent="-28575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1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66C16-8EA6-D555-3ADA-1DE20493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216238" cy="33822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409944"/>
          </a:xfrm>
          <a:solidFill>
            <a:schemeClr val="accent6"/>
          </a:solidFill>
        </p:spPr>
        <p:txBody>
          <a:bodyPr tIns="274320" anchor="t" anchorCtr="0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8562" y="3923818"/>
            <a:ext cx="5216239" cy="2349660"/>
          </a:xfrm>
        </p:spPr>
        <p:txBody>
          <a:bodyPr tIns="91440">
            <a:noAutofit/>
          </a:bodyPr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  <p:sldLayoutId id="2147483747" r:id="rId15"/>
    <p:sldLayoutId id="214748375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bookwormer104@gmail.com" TargetMode="External"/><Relationship Id="rId4" Type="http://schemas.openxmlformats.org/officeDocument/2006/relationships/hyperlink" Target="mailto:cart7982@vandals.uidaho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ED97F-8A45-F1B2-2A35-827B18FBB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2E6E-BBAE-A553-CD67-82F5025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caravanserai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6725E-38E2-66A1-91E5-03F24E4194A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Westernized word referring to inns on ancient </a:t>
            </a:r>
            <a:r>
              <a:rPr lang="en-US" sz="2400" dirty="0" err="1"/>
              <a:t>traderoutes</a:t>
            </a:r>
            <a:r>
              <a:rPr lang="en-US" sz="2400" dirty="0"/>
              <a:t> were merchants could safely gather.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Provided a safe haven as well as open market spaces for the exchange of goods.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Comes from the root words “caravan” referring to a group of merchants and “</a:t>
            </a:r>
            <a:r>
              <a:rPr lang="en-US" sz="2400" dirty="0" err="1"/>
              <a:t>seray</a:t>
            </a:r>
            <a:r>
              <a:rPr lang="en-US" sz="2400" dirty="0"/>
              <a:t>” meaning palace.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20C6A-5F07-7CAE-F755-40A86D50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for storing market and product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multiple customers to interact.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Anonymous browsing and trading between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 end user and administrative controls.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PHP/MySQL for database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Expected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37A0-451F-A5BA-50DE-F50D2BE3A8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Unclear expectations set for project.  Guidelines for the project are vague, unspecific, and poorly presented.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common use resources.  This will lead to long times of development as we produce our unique systems and resources rather than following standardization.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Inadequate training provided by course instructors leading to excessive self-training times.  Each of these challenges should not be a challenge.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27C1F976-19D9-4B3A-5154-7A1274E0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pic>
        <p:nvPicPr>
          <p:cNvPr id="28" name="Picture Placeholder 27" descr="A close up of a dj mixer">
            <a:extLst>
              <a:ext uri="{FF2B5EF4-FFF2-40B4-BE49-F238E27FC236}">
                <a16:creationId xmlns:a16="http://schemas.microsoft.com/office/drawing/2014/main" id="{883BEC4E-FACA-49F1-8A18-5A235BD6E2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8" b="18"/>
          <a:stretch/>
        </p:blipFill>
        <p:spPr/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746A096-1F10-75ED-9DB7-57ED932FACB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functional database platform that allows for users to create accounts and trade products anonymously.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eight-page status and research report regarding the technology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rich, full, delightful college experience from gracious and very competent instructors.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865451-9850-B9FC-5CD5-D14FD278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0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86F80-7215-47FB-657E-C8F2797A7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4777FC-99CE-D7D5-132F-9A5CD512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62" y="366777"/>
            <a:ext cx="5094318" cy="33822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0" name="Picture Placeholder 19" descr="A close-up of a DJ playing music">
            <a:extLst>
              <a:ext uri="{FF2B5EF4-FFF2-40B4-BE49-F238E27FC236}">
                <a16:creationId xmlns:a16="http://schemas.microsoft.com/office/drawing/2014/main" id="{9668A41A-8DDF-D3FB-6B31-728C899D8E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" b="21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2304883-A247-1151-C58C-A464EDAEB52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Todd Carter and Anna Milligan</a:t>
            </a:r>
          </a:p>
          <a:p>
            <a:r>
              <a:rPr lang="en-US" dirty="0">
                <a:hlinkClick r:id="rId4"/>
              </a:rPr>
              <a:t>cart7982@vandals.uidaho.edu</a:t>
            </a:r>
            <a:endParaRPr lang="en-US" dirty="0"/>
          </a:p>
          <a:p>
            <a:r>
              <a:rPr lang="en-US" dirty="0">
                <a:hlinkClick r:id="rId5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A628-6E9B-44AE-A7C9-B2E98784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832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64</TotalTime>
  <Words>259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What is a caravanserai</vt:lpstr>
      <vt:lpstr>What we are building</vt:lpstr>
      <vt:lpstr>What we are Using</vt:lpstr>
      <vt:lpstr>Current and Expected Challenges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2</cp:revision>
  <dcterms:created xsi:type="dcterms:W3CDTF">2025-02-19T15:18:21Z</dcterms:created>
  <dcterms:modified xsi:type="dcterms:W3CDTF">2025-02-19T16:23:19Z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