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296" r:id="rId5"/>
    <p:sldId id="329" r:id="rId6"/>
    <p:sldId id="319" r:id="rId7"/>
    <p:sldId id="325" r:id="rId8"/>
    <p:sldId id="327" r:id="rId9"/>
    <p:sldId id="330" r:id="rId10"/>
    <p:sldId id="331" r:id="rId11"/>
    <p:sldId id="332" r:id="rId12"/>
    <p:sldId id="328" r:id="rId13"/>
    <p:sldId id="32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0EAF0-F6FC-F024-B90B-549927E68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62B99-A859-E72E-2100-DD457417E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05A35-715B-C58C-5123-3F14B44EF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0367-C7C1-3469-6E0D-30E05111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684-9E95-CBA6-016C-3E43273B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B85-4F3D-06D2-5F1E-F41DF37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AFFBC-0FCD-D2A6-65F8-A6B183FDCB92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124788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PHP/SQL for backend database connection and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server connection.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E7F5-525E-5F5D-793A-4CB2EFC1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CAE-83D0-689F-C856-14B3C7E2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BA85-F701-F32B-FA3C-11562C847F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with several tables that keeps track of individual aspects of the transaction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tables handle the user data, the information about their purchases, and the listings of their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allows users to create a profile, then add listings or make purchases via a Cart.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3F0C-AC17-5DA4-DE4D-73B023F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6170-0AB5-D1A0-5020-C6008EE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3FE-8338-3170-FB23-6A0AF306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A5F8-D081-1772-0B57-9649B5A128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Moved tables for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backend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4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1B0B-CFC8-8700-8E1D-3993D631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CEE6-DD77-358D-46A1-A1603C90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86A2-11A7-06D3-F17E-03A465DD0F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modular PHP code to connect buttons through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 dummy database using XAMPP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cart and purchase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database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frontend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4D4CC-1E2A-7C81-F4D2-0C201FEBEDBB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ECF4-2157-6CB1-35F8-147F7F59E38F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Todd Carter: Backend, Frontend,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75724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EDC09-73A5-5D3A-8216-CCE7DCC6D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BFF9-2052-43E6-4D9B-EFB75C5A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AD55-06DF-84BC-63A1-0345DCA58A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Initial frontend layouts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Placeholder flavor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F6F78-7768-0AAC-208D-29DDC1E4CEA0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36C36-2BD7-59F8-2391-846950ECFD01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Anna Milligan: Frontend</a:t>
            </a:r>
          </a:p>
        </p:txBody>
      </p:sp>
    </p:spTree>
    <p:extLst>
      <p:ext uri="{BB962C8B-B14F-4D97-AF65-F5344CB8AC3E}">
        <p14:creationId xmlns:p14="http://schemas.microsoft.com/office/powerpoint/2010/main" val="1251724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2835-755D-44FD-1F6F-203579EF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1F8F-F6C6-03EE-153A-4787948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5456-E7EF-2A74-4280-00829BAE8FB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 a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Finish backend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2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0F54-FD97-A2B8-96E8-48280141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55-100E-3B80-3EBC-E7F464E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41" y="265484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A9B97-AB3D-7276-6680-2DAF4B3044B1}"/>
              </a:ext>
            </a:extLst>
          </p:cNvPr>
          <p:cNvSpPr txBox="1"/>
          <p:nvPr/>
        </p:nvSpPr>
        <p:spPr>
          <a:xfrm>
            <a:off x="3342968" y="3519948"/>
            <a:ext cx="523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4868467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6853</TotalTime>
  <Words>191</Words>
  <Application>Microsoft Office PowerPoint</Application>
  <PresentationFormat>Widescreen</PresentationFormat>
  <Paragraphs>63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Vapor Trail</vt:lpstr>
      <vt:lpstr>OpenPlaza</vt:lpstr>
      <vt:lpstr>PROJECT UPDATE</vt:lpstr>
      <vt:lpstr>What we are Using</vt:lpstr>
      <vt:lpstr>The basic design</vt:lpstr>
      <vt:lpstr>Progress Updates</vt:lpstr>
      <vt:lpstr>Individual Contributions</vt:lpstr>
      <vt:lpstr>Individual Contributions</vt:lpstr>
      <vt:lpstr>What’s to come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39</cp:revision>
  <dcterms:created xsi:type="dcterms:W3CDTF">2025-02-19T15:18:21Z</dcterms:created>
  <dcterms:modified xsi:type="dcterms:W3CDTF">2025-03-25T22:27:19Z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