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5"/>
  </p:notesMasterIdLst>
  <p:handoutMasterIdLst>
    <p:handoutMasterId r:id="rId16"/>
  </p:handoutMasterIdLst>
  <p:sldIdLst>
    <p:sldId id="327" r:id="rId5"/>
    <p:sldId id="323" r:id="rId6"/>
    <p:sldId id="319" r:id="rId7"/>
    <p:sldId id="325" r:id="rId8"/>
    <p:sldId id="334" r:id="rId9"/>
    <p:sldId id="336" r:id="rId10"/>
    <p:sldId id="326" r:id="rId11"/>
    <p:sldId id="337" r:id="rId12"/>
    <p:sldId id="329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E5D5-FC54-2533-9AA2-2BF5C6542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C3CE6-3798-6E98-374E-0E43DBB12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84182-D4BE-A527-4377-FEF2D8C98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E14D-3D18-4016-6A5E-166F458A1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2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611-3A82-8D78-0EE6-2CA7F71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62A-D32B-0112-A373-B50BEC0F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AAA19-A81F-2BA6-3874-72E73AFCE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3EB3-248F-E339-7C81-1D666C47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11A5-9346-BDD9-AB9A-CF2E2D5F1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B0804-B0E5-D320-FC0C-E932636E4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D9A1C-4A02-8924-2536-2ED216545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D1A0D-245E-54BD-D133-19FF0D3F8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7E7C-2568-C2FB-A94A-556D93D3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3D67-CA75-AFAE-08F4-4524D0CE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940F8-BD48-F4B8-2945-DF6A312D88E3}"/>
              </a:ext>
            </a:extLst>
          </p:cNvPr>
          <p:cNvSpPr txBox="1"/>
          <p:nvPr/>
        </p:nvSpPr>
        <p:spPr>
          <a:xfrm>
            <a:off x="3323302" y="3136612"/>
            <a:ext cx="550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228849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053636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 – Backend, Frontend, Presentations, Reports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 – Frontend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D88E-2148-6D22-0463-AD0721BF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AE1-1E86-A168-2ADA-5EBE24B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3740-55AE-9699-2D8C-E63F59415963}"/>
              </a:ext>
            </a:extLst>
          </p:cNvPr>
          <p:cNvSpPr txBox="1"/>
          <p:nvPr/>
        </p:nvSpPr>
        <p:spPr>
          <a:xfrm>
            <a:off x="3475703" y="3136612"/>
            <a:ext cx="524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20006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HTML/PHP for frontend.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 for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organizing and managing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local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51DF-2955-FC95-AF5A-1C08E953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013-2487-EBF4-E918-74E290A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Built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5E6-4539-0C52-7C42-2E279374930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Cart and Offer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Message and Barter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inventory between group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74DF-48D9-BD36-4C0A-93706A0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673DB-7BA3-B5F0-A221-75D39F4A4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DD58-158E-4A0E-225D-F8F383AC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80592"/>
            <a:ext cx="5523981" cy="3710115"/>
          </a:xfrm>
        </p:spPr>
        <p:txBody>
          <a:bodyPr/>
          <a:lstStyle/>
          <a:p>
            <a:r>
              <a:rPr lang="en-US" dirty="0"/>
              <a:t>Backend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70E45-C0F2-0CEC-AA36-21F3219FB06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Hashed passwords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Upgraded user IDs into GUIDs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Protected against SQL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 ID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Mockaroo</a:t>
            </a:r>
            <a:r>
              <a:rPr lang="en-US" sz="2400" dirty="0"/>
              <a:t> test data compliant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5A1D-9A0D-2E3A-4335-CC63156E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6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0A817-F09C-9D06-0281-F0DA035F5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8851-3D4C-336D-2973-ACC41856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80592"/>
            <a:ext cx="5523981" cy="3710115"/>
          </a:xfrm>
        </p:spPr>
        <p:txBody>
          <a:bodyPr/>
          <a:lstStyle/>
          <a:p>
            <a:r>
              <a:rPr lang="en-US" dirty="0"/>
              <a:t>Frontend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68FECA-0C43-3DFC-C470-78CB0E13FB9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Color scheme </a:t>
            </a:r>
            <a:r>
              <a:rPr lang="en-US" sz="2400"/>
              <a:t>more eyewatering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51A30-874C-ABC5-1E19-C0C82320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0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E430D-E367-BCF4-F9B2-0A8F5EAF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311-3325-CBF4-5ACF-C5BD2E2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 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FBF88-749E-2130-9071-9FED806754C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Images and individual product listings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Improvements to user experience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Assembling the admin panel from constructed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Dependency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018D-07AC-5D0F-2994-E1C874B7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6CE52-97DD-5C3A-E344-2FE40652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6AC2-4BED-9781-DA79-8D399CF9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being faced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C56FA-3019-1953-8BB6-F972B04188B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Non-tech savvy teammate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Solo development of entire backend/frontend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Finding a suitable frontend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FBAC0-BCC0-C870-0A29-71364692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9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DCEF70-8B58-8E5A-FAA3-86A4C58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B669-66BA-D302-26F9-B9076E39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PRODUCT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DF60C-3EF3-F61E-7FBF-448A696361DD}"/>
              </a:ext>
            </a:extLst>
          </p:cNvPr>
          <p:cNvSpPr txBox="1"/>
          <p:nvPr/>
        </p:nvSpPr>
        <p:spPr>
          <a:xfrm>
            <a:off x="1902542" y="3136612"/>
            <a:ext cx="838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14652645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3650</TotalTime>
  <Words>174</Words>
  <Application>Microsoft Office PowerPoint</Application>
  <PresentationFormat>Widescreen</PresentationFormat>
  <Paragraphs>69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PROJECT UPDATE</vt:lpstr>
      <vt:lpstr>What we are Using</vt:lpstr>
      <vt:lpstr>What we have Built</vt:lpstr>
      <vt:lpstr>Backend updates</vt:lpstr>
      <vt:lpstr>Frontend updates</vt:lpstr>
      <vt:lpstr>What IS TO COME</vt:lpstr>
      <vt:lpstr>Challenges being faced</vt:lpstr>
      <vt:lpstr>PRODUCT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42</cp:revision>
  <dcterms:created xsi:type="dcterms:W3CDTF">2025-02-19T15:18:21Z</dcterms:created>
  <dcterms:modified xsi:type="dcterms:W3CDTF">2025-04-16T19:09:32Z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