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296" r:id="rId5"/>
    <p:sldId id="329" r:id="rId6"/>
    <p:sldId id="319" r:id="rId7"/>
    <p:sldId id="325" r:id="rId8"/>
    <p:sldId id="327" r:id="rId9"/>
    <p:sldId id="330" r:id="rId10"/>
    <p:sldId id="331" r:id="rId11"/>
    <p:sldId id="332" r:id="rId12"/>
    <p:sldId id="328" r:id="rId13"/>
    <p:sldId id="32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3" d="100"/>
          <a:sy n="73" d="100"/>
        </p:scale>
        <p:origin x="60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illigan" userId="71d62bc11ec1a38e" providerId="LiveId" clId="{203B3377-6DF9-4C7F-9A6A-45D2892D3D5E}"/>
    <pc:docChg chg="modSld">
      <pc:chgData name="Anna Milligan" userId="71d62bc11ec1a38e" providerId="LiveId" clId="{203B3377-6DF9-4C7F-9A6A-45D2892D3D5E}" dt="2025-03-31T19:20:35.749" v="292" actId="20577"/>
      <pc:docMkLst>
        <pc:docMk/>
      </pc:docMkLst>
      <pc:sldChg chg="modSp mod">
        <pc:chgData name="Anna Milligan" userId="71d62bc11ec1a38e" providerId="LiveId" clId="{203B3377-6DF9-4C7F-9A6A-45D2892D3D5E}" dt="2025-03-31T19:20:35.749" v="292" actId="20577"/>
        <pc:sldMkLst>
          <pc:docMk/>
          <pc:sldMk cId="1251724933" sldId="331"/>
        </pc:sldMkLst>
        <pc:spChg chg="mod">
          <ac:chgData name="Anna Milligan" userId="71d62bc11ec1a38e" providerId="LiveId" clId="{203B3377-6DF9-4C7F-9A6A-45D2892D3D5E}" dt="2025-03-31T19:20:35.749" v="292" actId="20577"/>
          <ac:spMkLst>
            <pc:docMk/>
            <pc:sldMk cId="1251724933" sldId="331"/>
            <ac:spMk id="3" creationId="{8267AD55-06DF-84BC-63A1-0345DCA58AD5}"/>
          </ac:spMkLst>
        </pc:spChg>
      </pc:sldChg>
      <pc:sldChg chg="modSp mod">
        <pc:chgData name="Anna Milligan" userId="71d62bc11ec1a38e" providerId="LiveId" clId="{203B3377-6DF9-4C7F-9A6A-45D2892D3D5E}" dt="2025-03-31T18:59:40.710" v="213" actId="20577"/>
        <pc:sldMkLst>
          <pc:docMk/>
          <pc:sldMk cId="2881520069" sldId="332"/>
        </pc:sldMkLst>
        <pc:spChg chg="mod">
          <ac:chgData name="Anna Milligan" userId="71d62bc11ec1a38e" providerId="LiveId" clId="{203B3377-6DF9-4C7F-9A6A-45D2892D3D5E}" dt="2025-03-31T18:59:40.710" v="213" actId="20577"/>
          <ac:spMkLst>
            <pc:docMk/>
            <pc:sldMk cId="2881520069" sldId="332"/>
            <ac:spMk id="3" creationId="{9A4A5456-E7EF-2A74-4280-00829BAE8F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AFFBC-0FCD-D2A6-65F8-A6B183FDCB92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PHP/SQL for backend database connection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Moved tables for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backend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1B0B-CFC8-8700-8E1D-3993D631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CEE6-DD77-358D-46A1-A1603C9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86A2-11A7-06D3-F17E-03A465DD0F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modular PHP code to connect buttons through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dummy database using 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cart and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database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frontend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4D4CC-1E2A-7C81-F4D2-0C201FEBEDBB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ECF4-2157-6CB1-35F8-147F7F59E38F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Todd Carter: Backend, Frontend,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7572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DC09-73A5-5D3A-8216-CCE7DCC6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BFF9-2052-43E6-4D9B-EFB75C5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AD55-06DF-84BC-63A1-0345DCA58A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Organize stylesheet and visual style of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Update </a:t>
            </a:r>
            <a:r>
              <a:rPr lang="en-US" sz="2400" dirty="0"/>
              <a:t>guiding flavor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6F78-7768-0AAC-208D-29DDC1E4CEA0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36C36-2BD7-59F8-2391-846950ECFD01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Anna Milligan: Frontend</a:t>
            </a:r>
          </a:p>
        </p:txBody>
      </p:sp>
    </p:spTree>
    <p:extLst>
      <p:ext uri="{BB962C8B-B14F-4D97-AF65-F5344CB8AC3E}">
        <p14:creationId xmlns:p14="http://schemas.microsoft.com/office/powerpoint/2010/main" val="125172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2835-755D-44FD-1F6F-203579EF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F8F-F6C6-03EE-153A-4787948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5456-E7EF-2A74-4280-00829BAE8FB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implementing a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Finish backend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2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6857</TotalTime>
  <Words>199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OpenPlaza</vt:lpstr>
      <vt:lpstr>PROJECT UPDATE</vt:lpstr>
      <vt:lpstr>What we are Using</vt:lpstr>
      <vt:lpstr>The basic design</vt:lpstr>
      <vt:lpstr>Progress Updates</vt:lpstr>
      <vt:lpstr>Individual Contributions</vt:lpstr>
      <vt:lpstr>Individual Contributions</vt:lpstr>
      <vt:lpstr>What’s to come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Anna Milligan</cp:lastModifiedBy>
  <cp:revision>39</cp:revision>
  <dcterms:created xsi:type="dcterms:W3CDTF">2025-02-19T15:18:21Z</dcterms:created>
  <dcterms:modified xsi:type="dcterms:W3CDTF">2025-03-31T19:20:46Z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