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23" r:id="rId6"/>
    <p:sldId id="312" r:id="rId7"/>
    <p:sldId id="319" r:id="rId8"/>
    <p:sldId id="325" r:id="rId9"/>
    <p:sldId id="326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</a:t>
            </a:r>
            <a:r>
              <a:rPr lang="en-US"/>
              <a:t>, Frontend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1723</TotalTime>
  <Words>142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26</cp:revision>
  <dcterms:created xsi:type="dcterms:W3CDTF">2025-02-19T15:18:21Z</dcterms:created>
  <dcterms:modified xsi:type="dcterms:W3CDTF">2025-03-17T19:33:28Z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