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3"/>
  </p:notesMasterIdLst>
  <p:handoutMasterIdLst>
    <p:handoutMasterId r:id="rId14"/>
  </p:handoutMasterIdLst>
  <p:sldIdLst>
    <p:sldId id="296" r:id="rId5"/>
    <p:sldId id="323" r:id="rId6"/>
    <p:sldId id="312" r:id="rId7"/>
    <p:sldId id="319" r:id="rId8"/>
    <p:sldId id="325" r:id="rId9"/>
    <p:sldId id="326" r:id="rId10"/>
    <p:sldId id="32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 and make anonymous trades of bartered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login 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system for taking products from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exchange of products existing 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</a:t>
            </a:r>
            <a:r>
              <a:rPr lang="en-US" sz="2400"/>
              <a:t>group security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the transactions into a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FD17A-4B5A-9A10-34EC-5EAB5B2E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8BD-CFBB-B027-C0D3-F0262244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1A-3C90-8D88-3E28-BD080FB84A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 –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5CDA-259B-72CB-6F77-06561F2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-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615</TotalTime>
  <Words>167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16</cp:revision>
  <dcterms:created xsi:type="dcterms:W3CDTF">2025-02-19T15:18:21Z</dcterms:created>
  <dcterms:modified xsi:type="dcterms:W3CDTF">2025-03-17T01:04:45Z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