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296" r:id="rId5"/>
    <p:sldId id="329" r:id="rId6"/>
    <p:sldId id="319" r:id="rId7"/>
    <p:sldId id="325" r:id="rId8"/>
    <p:sldId id="327" r:id="rId9"/>
    <p:sldId id="332" r:id="rId10"/>
    <p:sldId id="333" r:id="rId11"/>
    <p:sldId id="330" r:id="rId12"/>
    <p:sldId id="331" r:id="rId13"/>
    <p:sldId id="328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203B3377-6DF9-4C7F-9A6A-45D2892D3D5E}"/>
    <pc:docChg chg="modSld">
      <pc:chgData name="Anna Milligan" userId="71d62bc11ec1a38e" providerId="LiveId" clId="{203B3377-6DF9-4C7F-9A6A-45D2892D3D5E}" dt="2025-03-31T19:20:35.749" v="292" actId="20577"/>
      <pc:docMkLst>
        <pc:docMk/>
      </pc:docMkLst>
      <pc:sldChg chg="modSp mod">
        <pc:chgData name="Anna Milligan" userId="71d62bc11ec1a38e" providerId="LiveId" clId="{203B3377-6DF9-4C7F-9A6A-45D2892D3D5E}" dt="2025-03-31T19:20:35.749" v="292" actId="20577"/>
        <pc:sldMkLst>
          <pc:docMk/>
          <pc:sldMk cId="1251724933" sldId="331"/>
        </pc:sldMkLst>
        <pc:spChg chg="mod">
          <ac:chgData name="Anna Milligan" userId="71d62bc11ec1a38e" providerId="LiveId" clId="{203B3377-6DF9-4C7F-9A6A-45D2892D3D5E}" dt="2025-03-31T19:20:35.749" v="292" actId="20577"/>
          <ac:spMkLst>
            <pc:docMk/>
            <pc:sldMk cId="1251724933" sldId="331"/>
            <ac:spMk id="3" creationId="{8267AD55-06DF-84BC-63A1-0345DCA58AD5}"/>
          </ac:spMkLst>
        </pc:spChg>
      </pc:sldChg>
      <pc:sldChg chg="modSp mod">
        <pc:chgData name="Anna Milligan" userId="71d62bc11ec1a38e" providerId="LiveId" clId="{203B3377-6DF9-4C7F-9A6A-45D2892D3D5E}" dt="2025-03-31T18:59:40.710" v="213" actId="20577"/>
        <pc:sldMkLst>
          <pc:docMk/>
          <pc:sldMk cId="2881520069" sldId="332"/>
        </pc:sldMkLst>
        <pc:spChg chg="mod">
          <ac:chgData name="Anna Milligan" userId="71d62bc11ec1a38e" providerId="LiveId" clId="{203B3377-6DF9-4C7F-9A6A-45D2892D3D5E}" dt="2025-03-31T18:59:40.710" v="213" actId="20577"/>
          <ac:spMkLst>
            <pc:docMk/>
            <pc:sldMk cId="2881520069" sldId="332"/>
            <ac:spMk id="3" creationId="{9A4A5456-E7EF-2A74-4280-00829BAE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Milligan, V00815672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Checkout system now 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security with addition of GUID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Minor updates to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frontend, including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backend, especially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features, such </a:t>
            </a:r>
            <a:r>
              <a:rPr lang="en-US" sz="2400"/>
              <a:t>as admin panel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frontend layout; work has gone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Producing a backend that is modular and can be attached to any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of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7559</TotalTime>
  <Words>247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What’s to come</vt:lpstr>
      <vt:lpstr>Challenges</vt:lpstr>
      <vt:lpstr>Individual Contributions</vt:lpstr>
      <vt:lpstr>Individual Contributions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46</cp:revision>
  <dcterms:created xsi:type="dcterms:W3CDTF">2025-02-19T15:18:21Z</dcterms:created>
  <dcterms:modified xsi:type="dcterms:W3CDTF">2025-04-01T21:35:16Z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