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4"/>
  </p:notesMasterIdLst>
  <p:handoutMasterIdLst>
    <p:handoutMasterId r:id="rId15"/>
  </p:handoutMasterIdLst>
  <p:sldIdLst>
    <p:sldId id="327" r:id="rId5"/>
    <p:sldId id="323" r:id="rId6"/>
    <p:sldId id="319" r:id="rId7"/>
    <p:sldId id="325" r:id="rId8"/>
    <p:sldId id="334" r:id="rId9"/>
    <p:sldId id="336" r:id="rId10"/>
    <p:sldId id="337" r:id="rId11"/>
    <p:sldId id="329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E5D5-FC54-2533-9AA2-2BF5C654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3CE6-3798-6E98-374E-0E43DBB12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84182-D4BE-A527-4377-FEF2D8C98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14D-3D18-4016-6A5E-166F458A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11A5-9346-BDD9-AB9A-CF2E2D5F1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B0804-B0E5-D320-FC0C-E932636E4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9A1C-4A02-8924-2536-2ED21654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1A0D-245E-54BD-D133-19FF0D3F8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7E7C-2568-C2FB-A94A-556D93D3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D67-CA75-AFAE-08F4-4524D0C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940F8-BD48-F4B8-2945-DF6A312D88E3}"/>
              </a:ext>
            </a:extLst>
          </p:cNvPr>
          <p:cNvSpPr txBox="1"/>
          <p:nvPr/>
        </p:nvSpPr>
        <p:spPr>
          <a:xfrm>
            <a:off x="3323302" y="3136612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28849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FINAL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4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73DB-7BA3-B5F0-A221-75D39F4A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DD58-158E-4A0E-225D-F8F383AC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Backend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70E45-C0F2-0CEC-AA36-21F3219FB06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Finalized transaction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Finalized group bartering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 CRUD functions on database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5A1D-9A0D-2E3A-4335-CC63156E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6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A817-F09C-9D06-0281-F0DA035F5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8851-3D4C-336D-2973-ACC41856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Frontend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8FECA-0C43-3DFC-C470-78CB0E13FB9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Actual frontend has been attached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Thumbnails, lists, images, 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1A30-874C-ABC5-1E19-C0C82320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CE52-97DD-5C3A-E344-2FE40652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6AC2-4BED-9781-DA79-8D399C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C56FA-3019-1953-8BB6-F972B04188B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Technical difficulties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Differing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BAC0-BCC0-C870-0A29-71364692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CEF70-8B58-8E5A-FAA3-86A4C58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B669-66BA-D302-26F9-B9076E3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PRODUCT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DF60C-3EF3-F61E-7FBF-448A696361DD}"/>
              </a:ext>
            </a:extLst>
          </p:cNvPr>
          <p:cNvSpPr txBox="1"/>
          <p:nvPr/>
        </p:nvSpPr>
        <p:spPr>
          <a:xfrm>
            <a:off x="1902542" y="3136612"/>
            <a:ext cx="838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146526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053636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</a:t>
            </a:r>
            <a:r>
              <a:rPr lang="en-US"/>
              <a:t>– Frontend, Reports</a:t>
            </a:r>
            <a:endParaRPr lang="en-US" dirty="0"/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5069</TotalTime>
  <Words>146</Words>
  <Application>Microsoft Office PowerPoint</Application>
  <PresentationFormat>Widescreen</PresentationFormat>
  <Paragraphs>64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FINAL DEMO</vt:lpstr>
      <vt:lpstr>What we are Using</vt:lpstr>
      <vt:lpstr>What Has been Built</vt:lpstr>
      <vt:lpstr>Backend updates</vt:lpstr>
      <vt:lpstr>Frontend updates</vt:lpstr>
      <vt:lpstr>Challenges faced</vt:lpstr>
      <vt:lpstr>PRODUCT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50</cp:revision>
  <dcterms:created xsi:type="dcterms:W3CDTF">2025-02-19T15:18:21Z</dcterms:created>
  <dcterms:modified xsi:type="dcterms:W3CDTF">2025-04-29T17:12:12Z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