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2"/>
  </p:notesMasterIdLst>
  <p:handoutMasterIdLst>
    <p:handoutMasterId r:id="rId13"/>
  </p:handoutMasterIdLst>
  <p:sldIdLst>
    <p:sldId id="296" r:id="rId5"/>
    <p:sldId id="323" r:id="rId6"/>
    <p:sldId id="312" r:id="rId7"/>
    <p:sldId id="319" r:id="rId8"/>
    <p:sldId id="324" r:id="rId9"/>
    <p:sldId id="313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46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/>
          <a:lstStyle/>
          <a:p>
            <a:r>
              <a:rPr lang="en-US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4562168" y="3040003"/>
            <a:ext cx="52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database for storing market and product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 interface for multiple customers to interact and make anonymous trades of bartered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Administrative controls to manage transactions.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FD17A-4B5A-9A10-34EC-5EAB5B2E1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B8BD-CFBB-B027-C0D3-F0262244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311A-3C90-8D88-3E28-BD080FB84AC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1 –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2 –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3 </a:t>
            </a:r>
            <a:r>
              <a:rPr lang="en-US"/>
              <a:t>- complete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95CDA-259B-72CB-6F77-06561F29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0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1D41-5286-2B6E-EE70-7893A03C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37A0-451F-A5BA-50DE-F50D2BE3A8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Significant lack of frontend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Difficulties communicating.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Unclear expectations for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02C0-0922-7872-ED77-5519F82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0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-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91</TotalTime>
  <Words>128</Words>
  <Application>Microsoft Office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building</vt:lpstr>
      <vt:lpstr>What we are Using</vt:lpstr>
      <vt:lpstr>Timeline</vt:lpstr>
      <vt:lpstr>Current 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7</cp:revision>
  <dcterms:created xsi:type="dcterms:W3CDTF">2025-02-19T15:18:21Z</dcterms:created>
  <dcterms:modified xsi:type="dcterms:W3CDTF">2025-03-16T11:59:45Z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