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3"/>
  </p:notesMasterIdLst>
  <p:handoutMasterIdLst>
    <p:handoutMasterId r:id="rId14"/>
  </p:handoutMasterIdLst>
  <p:sldIdLst>
    <p:sldId id="296" r:id="rId5"/>
    <p:sldId id="312" r:id="rId6"/>
    <p:sldId id="319" r:id="rId7"/>
    <p:sldId id="325" r:id="rId8"/>
    <p:sldId id="323" r:id="rId9"/>
    <p:sldId id="322" r:id="rId10"/>
    <p:sldId id="326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full-stack e-commerce application that functions like an open market plaza.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registered customers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 and user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PHP/MySQL for backend database administration and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MySQL database will keep track of purchases and users from unique 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and PHP will be used to construct frontend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PHP/MySQL for backend database administration and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EC8A-2B63-EE22-C0B7-4438BF98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3B14-214C-3181-2FFD-E7AF9533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FDF4-079C-290E-313B-58C38CD58A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Finalizing construction of database and query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Conflicts using the app in cross-platform environments.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Improving user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62FD3-F851-CB65-6DB5-BD891D5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C3B7-186B-1E63-6BD0-4B879DF2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69CB-3B06-4FAA-9FB1-6C68008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D70B-5025-2A5A-F3B4-92C19C327A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functional database platform that allows for users to create accounts and trade products anonymously.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eight-page status and research report regarding the technology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Experience in using SQL in a practical fashion.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26B8A-F38A-8A57-F4F7-FD89835E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99B3-6860-029D-3DA7-0C8136CC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17A3-73FA-F401-7D44-D27F097F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C3C1-2BC7-C1CE-3BAC-CC4F0236FB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functional database platform that allows for users to create accounts and trade products anonymously.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eight-page status and research report regarding the technology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Experience in using SQL in a practical fashion.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D34C2-2072-1438-226C-D4BCB99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1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6703</TotalTime>
  <Words>225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OpenPlaza</vt:lpstr>
      <vt:lpstr>What we are building</vt:lpstr>
      <vt:lpstr>What we are Using</vt:lpstr>
      <vt:lpstr>The basic design</vt:lpstr>
      <vt:lpstr>Current Expected Challenges</vt:lpstr>
      <vt:lpstr>Expected outcomes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26</cp:revision>
  <dcterms:created xsi:type="dcterms:W3CDTF">2025-02-19T15:18:21Z</dcterms:created>
  <dcterms:modified xsi:type="dcterms:W3CDTF">2025-03-03T15:01:07Z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