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4"/>
  </p:sldMasterIdLst>
  <p:notesMasterIdLst>
    <p:notesMasterId r:id="rId15"/>
  </p:notesMasterIdLst>
  <p:handoutMasterIdLst>
    <p:handoutMasterId r:id="rId16"/>
  </p:handoutMasterIdLst>
  <p:sldIdLst>
    <p:sldId id="327" r:id="rId5"/>
    <p:sldId id="323" r:id="rId6"/>
    <p:sldId id="319" r:id="rId7"/>
    <p:sldId id="325" r:id="rId8"/>
    <p:sldId id="334" r:id="rId9"/>
    <p:sldId id="336" r:id="rId10"/>
    <p:sldId id="326" r:id="rId11"/>
    <p:sldId id="337" r:id="rId12"/>
    <p:sldId id="329" r:id="rId13"/>
    <p:sldId id="32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4B1156A-380E-4F78-BDF5-A606A8083BF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6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57BDD2-FD8F-DB97-3B52-B87D6F3C206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B646F6-9457-BD67-7C83-65FAA5E751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9A72A-4651-45C7-9E42-35BFFD46D92F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0DE2B-367D-0F52-FAA8-3ACF1E4EAA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8C8EAA-C094-412A-F8A7-2165B600C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88172-A614-444B-9E98-71B10C8CD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05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49352-39CB-486C-AEA5-5D17795DD0C7}" type="datetimeFigureOut">
              <a:rPr lang="en-US" smtClean="0"/>
              <a:t>4/16/2025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E6F85-6220-421D-9203-84F526C4C6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255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E5D5-FC54-2533-9AA2-2BF5C6542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BC3CE6-3798-6E98-374E-0E43DBB129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84182-D4BE-A527-4377-FEF2D8C98E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E14D-3D18-4016-6A5E-166F458A17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627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93611-3A82-8D78-0EE6-2CA7F71FF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62A-D32B-0112-A373-B50BEC0F0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6AAA19-A81F-2BA6-3874-72E73AFCE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23EB3-248F-E339-7C81-1D666C476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3832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11A5-9346-BDD9-AB9A-CF2E2D5F1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2B0804-B0E5-D320-FC0C-E932636E4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D9A1C-4A02-8924-2536-2ED2165458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D1A0D-245E-54BD-D133-19FF0D3F8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0E6F85-6220-421D-9203-84F526C4C60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92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3272"/>
            <a:ext cx="9144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40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2192"/>
            <a:ext cx="9144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55605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DC3B6-2D75-4EC4-9120-88DCE0EA6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B06CB-A0FE-4499-B674-90C8C281A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FD700-765A-4DE6-A8EC-9D9D92FCB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664EC-C4B1-4D14-9ED3-14C6CCBF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5526-E518-4133-9F44-D812576C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53996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62998-15B1-4CA8-8C60-7801001F80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38899"/>
            <a:ext cx="2628900" cy="4849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AE278-0885-4594-AB09-120344C7D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9235" y="838900"/>
            <a:ext cx="7723265" cy="484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850CC-FB43-4988-8D4E-9C54C201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70300-3853-4FB4-A084-CF6E5CF2B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BAFB0-25AA-4B69-8418-418F47A9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19524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8121AD-8518-1695-111E-C8CFF8A3D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4" y="0"/>
            <a:ext cx="12192004" cy="6858000"/>
            <a:chOff x="-4" y="0"/>
            <a:chExt cx="12192004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2728D19-281F-4946-9684-65A557653DDA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rect">
              <a:avLst/>
            </a:prstGeom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412D4F2-D8CF-48D7-8E93-9342D2AE3950}"/>
                </a:ext>
              </a:extLst>
            </p:cNvPr>
            <p:cNvSpPr/>
            <p:nvPr userDrawn="1"/>
          </p:nvSpPr>
          <p:spPr>
            <a:xfrm rot="10800000" flipH="1">
              <a:off x="0" y="0"/>
              <a:ext cx="12191999" cy="6858000"/>
            </a:xfrm>
            <a:prstGeom prst="rect">
              <a:avLst/>
            </a:prstGeom>
            <a:gradFill>
              <a:gsLst>
                <a:gs pos="0">
                  <a:schemeClr val="accent5">
                    <a:alpha val="75000"/>
                  </a:schemeClr>
                </a:gs>
                <a:gs pos="100000">
                  <a:schemeClr val="tx2">
                    <a:lumMod val="50000"/>
                    <a:lumOff val="50000"/>
                    <a:alpha val="4800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1071F9-5F9E-43AF-B1F9-8F94CCA0D1D0}"/>
                </a:ext>
              </a:extLst>
            </p:cNvPr>
            <p:cNvSpPr/>
            <p:nvPr userDrawn="1"/>
          </p:nvSpPr>
          <p:spPr>
            <a:xfrm rot="10800000">
              <a:off x="-4" y="456773"/>
              <a:ext cx="12191999" cy="6400800"/>
            </a:xfrm>
            <a:prstGeom prst="rect">
              <a:avLst/>
            </a:prstGeom>
            <a:gradFill>
              <a:gsLst>
                <a:gs pos="0">
                  <a:schemeClr val="accent5">
                    <a:alpha val="37000"/>
                  </a:schemeClr>
                </a:gs>
                <a:gs pos="92000">
                  <a:schemeClr val="accent2">
                    <a:alpha val="7500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954D1A4-E8FD-4E5A-A528-35498A356680}"/>
                </a:ext>
              </a:extLst>
            </p:cNvPr>
            <p:cNvSpPr/>
            <p:nvPr userDrawn="1"/>
          </p:nvSpPr>
          <p:spPr>
            <a:xfrm rot="10800000" flipH="1">
              <a:off x="-2" y="0"/>
              <a:ext cx="6096001" cy="6858000"/>
            </a:xfrm>
            <a:prstGeom prst="rect">
              <a:avLst/>
            </a:prstGeom>
            <a:gradFill>
              <a:gsLst>
                <a:gs pos="13000">
                  <a:schemeClr val="accent2">
                    <a:alpha val="61000"/>
                  </a:schemeClr>
                </a:gs>
                <a:gs pos="99000">
                  <a:schemeClr val="accent4"/>
                </a:gs>
              </a:gsLst>
              <a:lin ang="18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0DFABF-2A96-46EC-8C35-1C4A9D0A0739}"/>
                </a:ext>
              </a:extLst>
            </p:cNvPr>
            <p:cNvSpPr>
              <a:spLocks noChangeAspect="1"/>
            </p:cNvSpPr>
            <p:nvPr userDrawn="1"/>
          </p:nvSpPr>
          <p:spPr>
            <a:xfrm rot="16200000" flipH="1">
              <a:off x="3489960" y="822961"/>
              <a:ext cx="5212080" cy="5212080"/>
            </a:xfrm>
            <a:prstGeom prst="ellipse">
              <a:avLst/>
            </a:prstGeom>
            <a:gradFill flip="none" rotWithShape="1">
              <a:gsLst>
                <a:gs pos="7000">
                  <a:schemeClr val="accent4">
                    <a:lumMod val="60000"/>
                    <a:lumOff val="40000"/>
                    <a:alpha val="3000"/>
                  </a:schemeClr>
                </a:gs>
                <a:gs pos="100000">
                  <a:schemeClr val="bg1">
                    <a:alpha val="16000"/>
                  </a:schemeClr>
                </a:gs>
              </a:gsLst>
              <a:lin ang="6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9829D3BA-2CE1-52FA-09B7-96BDEAF53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3124200" y="459028"/>
            <a:ext cx="5943600" cy="5939944"/>
          </a:xfrm>
          <a:prstGeom prst="ellipse">
            <a:avLst/>
          </a:prstGeom>
          <a:gradFill flip="none" rotWithShape="1">
            <a:gsLst>
              <a:gs pos="7000">
                <a:schemeClr val="accent5">
                  <a:alpha val="30000"/>
                </a:schemeClr>
              </a:gs>
              <a:gs pos="100000">
                <a:schemeClr val="accent3">
                  <a:alpha val="2000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5BA1B2-362C-9BE1-25F7-1E3A86E266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75360" y="1731702"/>
            <a:ext cx="10241280" cy="3394596"/>
          </a:xfrm>
        </p:spPr>
        <p:txBody>
          <a:bodyPr anchor="ctr" anchorCtr="0"/>
          <a:lstStyle>
            <a:lvl1pPr algn="ctr"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53DD31-8C23-CEA0-7016-E263E3AE4D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401228"/>
            <a:ext cx="12192000" cy="456772"/>
          </a:xfrm>
          <a:prstGeom prst="rect">
            <a:avLst/>
          </a:prstGeom>
          <a:gradFill>
            <a:gsLst>
              <a:gs pos="0">
                <a:schemeClr val="accent5">
                  <a:alpha val="75000"/>
                </a:schemeClr>
              </a:gs>
              <a:gs pos="100000">
                <a:schemeClr val="tx2">
                  <a:lumMod val="50000"/>
                  <a:lumOff val="50000"/>
                  <a:alpha val="48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860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6656623-465F-ABF1-A0A3-D5DED6EB1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7809" y="0"/>
            <a:ext cx="6113515" cy="6411879"/>
            <a:chOff x="-17809" y="0"/>
            <a:chExt cx="6113515" cy="6411879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E2DFFA2-22D4-4919-9C0C-45E51AF578AC}"/>
                </a:ext>
              </a:extLst>
            </p:cNvPr>
            <p:cNvSpPr/>
            <p:nvPr userDrawn="1"/>
          </p:nvSpPr>
          <p:spPr>
            <a:xfrm rot="5400000" flipH="1">
              <a:off x="-152592" y="162118"/>
              <a:ext cx="6400418" cy="6095233"/>
            </a:xfrm>
            <a:prstGeom prst="rect">
              <a:avLst/>
            </a:prstGeom>
            <a:gradFill>
              <a:gsLst>
                <a:gs pos="8000">
                  <a:schemeClr val="accent6"/>
                </a:gs>
                <a:gs pos="100000">
                  <a:schemeClr val="accent5">
                    <a:alpha val="89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4FBF45C-4020-4F59-8E88-4006B53BE427}"/>
                </a:ext>
              </a:extLst>
            </p:cNvPr>
            <p:cNvSpPr/>
            <p:nvPr userDrawn="1"/>
          </p:nvSpPr>
          <p:spPr>
            <a:xfrm rot="5400000" flipH="1">
              <a:off x="-161024" y="143687"/>
              <a:ext cx="6400418" cy="6113043"/>
            </a:xfrm>
            <a:prstGeom prst="rect">
              <a:avLst/>
            </a:prstGeom>
            <a:gradFill>
              <a:gsLst>
                <a:gs pos="0">
                  <a:schemeClr val="accent5">
                    <a:lumMod val="60000"/>
                    <a:lumOff val="40000"/>
                  </a:schemeClr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FCE23BB-F1B6-4676-BAD7-56273E800FEB}"/>
                </a:ext>
              </a:extLst>
            </p:cNvPr>
            <p:cNvSpPr/>
            <p:nvPr userDrawn="1"/>
          </p:nvSpPr>
          <p:spPr>
            <a:xfrm rot="5400000" flipH="1">
              <a:off x="1932850" y="2249496"/>
              <a:ext cx="2211724" cy="6113042"/>
            </a:xfrm>
            <a:prstGeom prst="rect">
              <a:avLst/>
            </a:prstGeom>
            <a:gradFill>
              <a:gsLst>
                <a:gs pos="2000">
                  <a:schemeClr val="accent5">
                    <a:alpha val="28000"/>
                  </a:schemeClr>
                </a:gs>
                <a:gs pos="100000">
                  <a:schemeClr val="accent4">
                    <a:alpha val="0"/>
                  </a:schemeClr>
                </a:gs>
              </a:gsLst>
              <a:lin ang="7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136A792-3F80-40BE-96DB-0CDC51B9AA89}"/>
                </a:ext>
              </a:extLst>
            </p:cNvPr>
            <p:cNvSpPr/>
            <p:nvPr userDrawn="1"/>
          </p:nvSpPr>
          <p:spPr>
            <a:xfrm rot="6097846">
              <a:off x="767675" y="747345"/>
              <a:ext cx="4808302" cy="4808302"/>
            </a:xfrm>
            <a:prstGeom prst="ellipse">
              <a:avLst/>
            </a:prstGeom>
            <a:gradFill>
              <a:gsLst>
                <a:gs pos="39000">
                  <a:schemeClr val="accent4">
                    <a:lumMod val="20000"/>
                    <a:lumOff val="80000"/>
                    <a:alpha val="0"/>
                  </a:schemeClr>
                </a:gs>
                <a:gs pos="100000">
                  <a:schemeClr val="accent6">
                    <a:alpha val="29000"/>
                  </a:schemeClr>
                </a:gs>
              </a:gsLst>
              <a:lin ang="16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7B9F2E-88FD-DD95-86E3-4FB51190D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80592"/>
            <a:ext cx="5168348" cy="371011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D23A755B-04DF-191D-5B87-B81FF2D5532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8502" y="102442"/>
            <a:ext cx="5089242" cy="6177587"/>
          </a:xfrm>
        </p:spPr>
        <p:txBody>
          <a:bodyPr anchor="ctr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j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2pPr>
            <a:lvl3pPr marL="12001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3pPr>
            <a:lvl4pPr marL="16573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4pPr>
            <a:lvl5pPr marL="2114550" indent="-285750">
              <a:buFont typeface="Arial" panose="020B0604020202020204" pitchFamily="34" charset="0"/>
              <a:buChar char="•"/>
              <a:defRPr sz="2000">
                <a:latin typeface="+mj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625606" y="1707902"/>
            <a:ext cx="3708411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8" name="Date Placeholder 1">
            <a:extLst>
              <a:ext uri="{FF2B5EF4-FFF2-40B4-BE49-F238E27FC236}">
                <a16:creationId xmlns:a16="http://schemas.microsoft.com/office/drawing/2014/main" id="{2DCC7554-6615-4584-921E-91285C6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09560" y="6409944"/>
            <a:ext cx="3703320" cy="448056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64CDF61-B448-4746-A22C-52C864C15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7744" y="6409944"/>
            <a:ext cx="438912" cy="448056"/>
          </a:xfrm>
        </p:spPr>
        <p:txBody>
          <a:bodyPr/>
          <a:lstStyle/>
          <a:p>
            <a:fld id="{C01389E6-C847-4AD0-B56D-D205B2EAB1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86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17823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C12CB-05D8-4D62-BDC5-812DB6DD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709738"/>
            <a:ext cx="9966960" cy="2852737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2F020-8516-4B9E-B455-5731ED6C9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4974336"/>
            <a:ext cx="9966961" cy="1115568"/>
          </a:xfrm>
        </p:spPr>
        <p:txBody>
          <a:bodyPr>
            <a:normAutofit/>
          </a:bodyPr>
          <a:lstStyle>
            <a:lvl1pPr marL="0" indent="0">
              <a:buNone/>
              <a:defRPr sz="1600" cap="all" spc="6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22993-6E28-44BB-B983-095B476B8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09971-06C9-462B-81D9-BEF24C708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A076D-47C1-49CD-9A8B-956DB3FC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770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DFBD-F5ED-455C-8AD0-97476A55E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0E58C-F463-4D52-9225-941013311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2112264"/>
            <a:ext cx="4846320" cy="3959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7BDB4-97FA-485D-A557-6F96692BA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66560" y="2112265"/>
            <a:ext cx="4846320" cy="39593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50007-C799-4117-8ACD-5EE980E6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4E8968-6BAD-4D5A-BF1D-911C7A39C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D8C08-BF20-4D5E-9004-0C075C36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176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48410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3018472"/>
            <a:ext cx="4841076" cy="3104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66560" y="2112264"/>
            <a:ext cx="484632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66560" y="3018471"/>
            <a:ext cx="4841076" cy="31048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46999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B1716-24B0-42CD-95B6-8430925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3617E-4B11-481F-AC6E-00031790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F19CC-06D3-40E9-81B5-63B457B22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FC312-3AA5-46F7-B701-3D9327A68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06460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C9E28E-1389-47AF-B3EB-22571417A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F6B08-1984-4F7C-9F6E-A4F47BDBA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1B3C5-CEC7-427F-931C-1318C421B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709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B55F-536E-4547-A5D2-0483FC368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425"/>
            <a:ext cx="3932237" cy="1894511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17D3C-533B-4EA9-886B-FAE59956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0992" y="987425"/>
            <a:ext cx="568756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9D2E1-4B17-4608-961E-2C4719855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58510"/>
            <a:ext cx="3932237" cy="28025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5A3535-184C-438C-AE91-9C42B7C5A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F6DBC3-4A58-42BA-9B55-A9A725103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6563-0AB6-4038-A12B-A259552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53492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702C5-1E3B-4C62-A538-59BB57286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987552"/>
            <a:ext cx="3932237" cy="1892808"/>
          </a:xfrm>
        </p:spPr>
        <p:txBody>
          <a:bodyPr anchor="b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2CF574-95CE-4E60-B2CF-3B5B4F33A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05319" y="987425"/>
            <a:ext cx="583324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39F7C-C735-4356-8B04-89E1904795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3033286"/>
            <a:ext cx="3932237" cy="2835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706DF-52A3-4F34-9BF5-E1ACD5D5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25E53-E72E-4110-BB6B-3477F56C3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686F8F-3D62-4CEC-AD9A-B70848E6A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80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F2F3BB-127D-44BC-A8EF-A8BB5F5911CA}"/>
              </a:ext>
            </a:extLst>
          </p:cNvPr>
          <p:cNvSpPr/>
          <p:nvPr/>
        </p:nvSpPr>
        <p:spPr>
          <a:xfrm rot="10800000" flipH="1">
            <a:off x="0" y="6401226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D1F30-F118-4A1F-A48F-7E5706959F64}"/>
              </a:ext>
            </a:extLst>
          </p:cNvPr>
          <p:cNvSpPr/>
          <p:nvPr/>
        </p:nvSpPr>
        <p:spPr>
          <a:xfrm flipH="1">
            <a:off x="4038602" y="6401228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AE890C-17CE-44C0-BDED-BA68F92A8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5528"/>
            <a:ext cx="10241280" cy="123444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10A6E-46D1-42CF-996C-2207737FB8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112264"/>
            <a:ext cx="10241280" cy="395935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5247-D236-462B-BCE0-2A24DF75B0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09560" y="6409944"/>
            <a:ext cx="3703320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55C58-7DDF-4CD4-96AD-F9CC844D8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0" y="1911096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95647-A849-45D9-BC71-46A12E6DE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7744" y="6409944"/>
            <a:ext cx="43891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C01389E6-C847-4AD0-B56D-D205B2EAB1EE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B858A11-CF78-F0C2-6CC5-E8D330396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6409177"/>
            <a:ext cx="12192000" cy="456774"/>
            <a:chOff x="0" y="6401226"/>
            <a:chExt cx="12192000" cy="456774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1180C09-F568-5879-8C5F-E0BE933A89FD}"/>
                </a:ext>
              </a:extLst>
            </p:cNvPr>
            <p:cNvSpPr/>
            <p:nvPr/>
          </p:nvSpPr>
          <p:spPr>
            <a:xfrm rot="10800000" flipH="1">
              <a:off x="0" y="6401226"/>
              <a:ext cx="12192000" cy="456773"/>
            </a:xfrm>
            <a:prstGeom prst="rect">
              <a:avLst/>
            </a:prstGeom>
            <a:gradFill>
              <a:gsLst>
                <a:gs pos="14000">
                  <a:schemeClr val="accent4">
                    <a:alpha val="28000"/>
                  </a:schemeClr>
                </a:gs>
                <a:gs pos="100000">
                  <a:schemeClr val="accent5">
                    <a:alpha val="85000"/>
                  </a:schemeClr>
                </a:gs>
              </a:gsLst>
              <a:lin ang="6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9213324-86C8-E3DF-9718-A525F6A309D2}"/>
                </a:ext>
              </a:extLst>
            </p:cNvPr>
            <p:cNvSpPr/>
            <p:nvPr/>
          </p:nvSpPr>
          <p:spPr>
            <a:xfrm flipH="1">
              <a:off x="4038602" y="6401228"/>
              <a:ext cx="8153398" cy="456772"/>
            </a:xfrm>
            <a:prstGeom prst="rect">
              <a:avLst/>
            </a:prstGeom>
            <a:gradFill>
              <a:gsLst>
                <a:gs pos="9000">
                  <a:schemeClr val="accent2">
                    <a:lumMod val="60000"/>
                    <a:lumOff val="40000"/>
                    <a:alpha val="55000"/>
                  </a:schemeClr>
                </a:gs>
                <a:gs pos="99000">
                  <a:schemeClr val="accent2"/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1486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4" r:id="rId13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bookwormer104@gmail.com" TargetMode="External"/><Relationship Id="rId2" Type="http://schemas.openxmlformats.org/officeDocument/2006/relationships/hyperlink" Target="mailto:cart7982@vandals.uidaho.edu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27E7C-2568-C2FB-A94A-556D93D36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73D67-CA75-AFAE-08F4-4524D0CE6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CARAVANSERAI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940F8-BD48-F4B8-2945-DF6A312D88E3}"/>
              </a:ext>
            </a:extLst>
          </p:cNvPr>
          <p:cNvSpPr txBox="1"/>
          <p:nvPr/>
        </p:nvSpPr>
        <p:spPr>
          <a:xfrm>
            <a:off x="3323302" y="3136612"/>
            <a:ext cx="5506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Digital Market Management</a:t>
            </a:r>
          </a:p>
        </p:txBody>
      </p:sp>
    </p:spTree>
    <p:extLst>
      <p:ext uri="{BB962C8B-B14F-4D97-AF65-F5344CB8AC3E}">
        <p14:creationId xmlns:p14="http://schemas.microsoft.com/office/powerpoint/2010/main" val="2288497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0B65A-48E2-3B22-1E89-2566FE63E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792EA-C235-545D-E772-8E335B874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BC7F9-6A27-57DE-CA94-743B737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67EDD3CE-FF66-6110-AF9A-2F222402DC27}"/>
              </a:ext>
            </a:extLst>
          </p:cNvPr>
          <p:cNvSpPr txBox="1">
            <a:spLocks/>
          </p:cNvSpPr>
          <p:nvPr/>
        </p:nvSpPr>
        <p:spPr>
          <a:xfrm>
            <a:off x="6670961" y="2053636"/>
            <a:ext cx="5216239" cy="234966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Todd Carter – Backend, Frontend, Presentations, Reports</a:t>
            </a:r>
          </a:p>
          <a:p>
            <a:r>
              <a:rPr lang="en-US" dirty="0">
                <a:hlinkClick r:id="rId2"/>
              </a:rPr>
              <a:t>cart7982@vandals.uidaho.edu</a:t>
            </a:r>
            <a:endParaRPr lang="en-US" dirty="0"/>
          </a:p>
          <a:p>
            <a:r>
              <a:rPr lang="en-US" dirty="0"/>
              <a:t>Anna Milligan – Frontend</a:t>
            </a:r>
          </a:p>
          <a:p>
            <a:r>
              <a:rPr lang="en-US" dirty="0">
                <a:hlinkClick r:id="rId3"/>
              </a:rPr>
              <a:t>bookwormer104@gmail.com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27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AD88E-2148-6D22-0463-AD0721BF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AFAE1-1E86-A168-2ADA-5EBE24B1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PROJECT UPDATE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393740-55AE-9699-2D8C-E63F59415963}"/>
              </a:ext>
            </a:extLst>
          </p:cNvPr>
          <p:cNvSpPr txBox="1"/>
          <p:nvPr/>
        </p:nvSpPr>
        <p:spPr>
          <a:xfrm>
            <a:off x="3475703" y="3136612"/>
            <a:ext cx="52405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Phase 3</a:t>
            </a:r>
          </a:p>
        </p:txBody>
      </p:sp>
    </p:spTree>
    <p:extLst>
      <p:ext uri="{BB962C8B-B14F-4D97-AF65-F5344CB8AC3E}">
        <p14:creationId xmlns:p14="http://schemas.microsoft.com/office/powerpoint/2010/main" val="2000612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73933-189C-6213-2917-2267BFCE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A7E0-5076-86F7-7F80-575580D07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are Using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396ADE-B33C-5433-D37F-570D641CA8D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HTML/PHP for frontend.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PHP for backend.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phpmyadmin</a:t>
            </a:r>
            <a:r>
              <a:rPr lang="en-US" sz="2400" dirty="0"/>
              <a:t> for organizing and managing the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XAMPP for local testing.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38EAE-DC76-31B4-053E-132ABBEF0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14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E51DF-2955-FC95-AF5A-1C08E953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D8013-2487-EBF4-E918-74E290A7C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Built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4C745E6-4539-0C52-7C42-2E2793749305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 login/logout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Cart and Offer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Message and Barter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Shared inventory between group members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774DF-48D9-BD36-4C0A-93706A03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184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7673DB-7BA3-B5F0-A221-75D39F4A4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7DD58-158E-4A0E-225D-F8F383AC5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Backend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270E45-C0F2-0CEC-AA36-21F3219FB06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Hashed passwords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Upgraded user IDs into GUIDs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Protected against SQL injection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Admin ID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Mockaroo</a:t>
            </a:r>
            <a:r>
              <a:rPr lang="en-US" sz="2400" dirty="0"/>
              <a:t> test data compliant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85A1D-9A0D-2E3A-4335-CC63156E2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561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0A817-F09C-9D06-0281-F0DA035F5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E8851-3D4C-336D-2973-ACC418564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3" y="80592"/>
            <a:ext cx="5523981" cy="3710115"/>
          </a:xfrm>
        </p:spPr>
        <p:txBody>
          <a:bodyPr/>
          <a:lstStyle/>
          <a:p>
            <a:r>
              <a:rPr lang="en-US" dirty="0"/>
              <a:t>Frontend updates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68FECA-0C43-3DFC-C470-78CB0E13FB9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Color scheme more eyewatering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Logo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51A30-874C-ABC5-1E19-C0C823206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503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E430D-E367-BCF4-F9B2-0A8F5EAFD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2311-3325-CBF4-5ACF-C5BD2E2F7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 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9FBF88-749E-2130-9071-9FED806754CB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Images and individual product listings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Improvements to user experience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Assembling the admin panel from constructed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Dependency mapping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2018D-07AC-5D0F-2994-E1C874B7A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634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CE52-97DD-5C3A-E344-2FE40652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F6AC2-4BED-9781-DA79-8D399CF9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being faced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EC56FA-3019-1953-8BB6-F972B04188B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Non-tech savvy teammate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Solo development of entire backend/frontend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Finding a suitable frontend experience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Illness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FBAC0-BCC0-C870-0A29-71364692F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389E6-C847-4AD0-B56D-D205B2EAB1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79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DCEF70-8B58-8E5A-FAA3-86A4C5872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B669-66BA-D302-26F9-B9076E390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731702"/>
            <a:ext cx="10241280" cy="1837408"/>
          </a:xfrm>
        </p:spPr>
        <p:txBody>
          <a:bodyPr>
            <a:normAutofit/>
          </a:bodyPr>
          <a:lstStyle/>
          <a:p>
            <a:r>
              <a:rPr lang="en-US" sz="4800" dirty="0"/>
              <a:t>PRODUCT 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DF60C-3EF3-F61E-7FBF-448A696361DD}"/>
              </a:ext>
            </a:extLst>
          </p:cNvPr>
          <p:cNvSpPr txBox="1"/>
          <p:nvPr/>
        </p:nvSpPr>
        <p:spPr>
          <a:xfrm>
            <a:off x="1902542" y="3136612"/>
            <a:ext cx="8386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Please Wait For Screen Transition</a:t>
            </a:r>
          </a:p>
        </p:txBody>
      </p:sp>
    </p:spTree>
    <p:extLst>
      <p:ext uri="{BB962C8B-B14F-4D97-AF65-F5344CB8AC3E}">
        <p14:creationId xmlns:p14="http://schemas.microsoft.com/office/powerpoint/2010/main" val="146526455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GradientRise">
      <a:dk1>
        <a:sysClr val="windowText" lastClr="000000"/>
      </a:dk1>
      <a:lt1>
        <a:srgbClr val="FFFFFF"/>
      </a:lt1>
      <a:dk2>
        <a:srgbClr val="3C0F3A"/>
      </a:dk2>
      <a:lt2>
        <a:srgbClr val="F1F2F2"/>
      </a:lt2>
      <a:accent1>
        <a:srgbClr val="A6025C"/>
      </a:accent1>
      <a:accent2>
        <a:srgbClr val="92248E"/>
      </a:accent2>
      <a:accent3>
        <a:srgbClr val="DE95C4"/>
      </a:accent3>
      <a:accent4>
        <a:srgbClr val="FE4A00"/>
      </a:accent4>
      <a:accent5>
        <a:srgbClr val="DA002F"/>
      </a:accent5>
      <a:accent6>
        <a:srgbClr val="FF907A"/>
      </a:accent6>
      <a:hlink>
        <a:srgbClr val="CA71E4"/>
      </a:hlink>
      <a:folHlink>
        <a:srgbClr val="E45E49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D54F37A-6805-42D4-9FB4-3CFF01A7B97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CF92924-243E-4C73-8BD6-689D14A495F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D389B5-45E8-4EA7-B5A7-604FF249CF7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{E8B8096D-C389-48EA-A260-37E7B751A8DF}tf89309463_win32</Template>
  <TotalTime>3761</TotalTime>
  <Words>175</Words>
  <Application>Microsoft Office PowerPoint</Application>
  <PresentationFormat>Widescreen</PresentationFormat>
  <Paragraphs>71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Avenir Next LT Pro</vt:lpstr>
      <vt:lpstr>Avenir Next LT Pro Light</vt:lpstr>
      <vt:lpstr>Calibri</vt:lpstr>
      <vt:lpstr>GradientRiseVTI</vt:lpstr>
      <vt:lpstr>CARAVANSERAI</vt:lpstr>
      <vt:lpstr>PROJECT UPDATE</vt:lpstr>
      <vt:lpstr>What we are Using</vt:lpstr>
      <vt:lpstr>What we have Built</vt:lpstr>
      <vt:lpstr>Backend updates</vt:lpstr>
      <vt:lpstr>Frontend updates</vt:lpstr>
      <vt:lpstr>What IS TO COME</vt:lpstr>
      <vt:lpstr>Challenges being faced</vt:lpstr>
      <vt:lpstr>PRODUCT DEMO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darkl</dc:creator>
  <cp:lastModifiedBy>darkl</cp:lastModifiedBy>
  <cp:revision>43</cp:revision>
  <dcterms:created xsi:type="dcterms:W3CDTF">2025-02-19T15:18:21Z</dcterms:created>
  <dcterms:modified xsi:type="dcterms:W3CDTF">2025-04-16T21:00:32Z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