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2" r:id="rId7"/>
    <p:sldId id="319" r:id="rId8"/>
    <p:sldId id="325" r:id="rId9"/>
    <p:sldId id="330" r:id="rId10"/>
    <p:sldId id="332" r:id="rId11"/>
    <p:sldId id="326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535FC-1D60-2FA9-2A3E-F22E9E81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D035A-09B2-8297-7F51-C5BF5D0B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E1254-0E12-CA1A-44E2-6FC9CDE6E6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22556" y="2524881"/>
            <a:ext cx="9448800" cy="3812746"/>
          </a:xfrm>
        </p:spPr>
        <p:txBody>
          <a:bodyPr vert="horz" lIns="0" tIns="0" rIns="0" bIns="0" numCol="3" rtlCol="0">
            <a:normAutofit fontScale="47500" lnSpcReduction="20000"/>
          </a:bodyPr>
          <a:lstStyle/>
          <a:p>
            <a:pPr marL="1085850" lvl="1" indent="-228600"/>
            <a:r>
              <a:rPr lang="en-US" sz="3300" dirty="0">
                <a:latin typeface="+mn-lt"/>
              </a:rPr>
              <a:t>User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Group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 Profile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Database design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Front end layouts, buttons, tables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Listing a product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Edit/Removing products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Adding product to cart table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Altering cart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Make an 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Message system for barters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Connect other user’s products </a:t>
            </a:r>
            <a:r>
              <a:rPr lang="en-US" sz="3300">
                <a:latin typeface="+mn-lt"/>
              </a:rPr>
              <a:t>to make </a:t>
            </a:r>
            <a:r>
              <a:rPr lang="en-US" sz="3300" dirty="0">
                <a:latin typeface="+mn-lt"/>
              </a:rPr>
              <a:t>a barter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Making a 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Including group products during Make Barter/Counteroffer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Rejecting barters/counteroffers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barters/counteroffers for individuals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barters results in group products being traded on behalf of group members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barters results in products moving on database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F19B-13A1-C2C4-61D2-7AF1260F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9FC6D-70C8-1B7B-77FF-C67D616B58B4}"/>
              </a:ext>
            </a:extLst>
          </p:cNvPr>
          <p:cNvSpPr txBox="1"/>
          <p:nvPr/>
        </p:nvSpPr>
        <p:spPr>
          <a:xfrm>
            <a:off x="2005781" y="1965082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Todd Carter – Backend, Frontend, Presentations, Reports</a:t>
            </a:r>
          </a:p>
        </p:txBody>
      </p:sp>
    </p:spTree>
    <p:extLst>
      <p:ext uri="{BB962C8B-B14F-4D97-AF65-F5344CB8AC3E}">
        <p14:creationId xmlns:p14="http://schemas.microsoft.com/office/powerpoint/2010/main" val="54931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33A3D-3CBC-5470-3F36-572878FA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4069CC-8D7E-B290-A64A-56EF90BD2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E92D-F60D-DB2A-5E87-B6007899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F27F1A-43B6-BB89-AEAC-65061CC86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5F17-5583-FE78-A95F-7DE8744D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1146E-D84E-34FA-B89B-C893CF80BE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90899" y="2566143"/>
            <a:ext cx="9448800" cy="3812746"/>
          </a:xfrm>
        </p:spPr>
        <p:txBody>
          <a:bodyPr vert="horz" lIns="0" tIns="0" rIns="0" bIns="0" numCol="2" rtlCol="0">
            <a:normAutofit/>
          </a:bodyPr>
          <a:lstStyle/>
          <a:p>
            <a:pPr marL="1085850" lvl="1" indent="-228600"/>
            <a:r>
              <a:rPr lang="en-US" sz="2900" dirty="0">
                <a:latin typeface="+mn-lt"/>
              </a:rPr>
              <a:t>Fonts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Color scheme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Layout formatting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Instruction text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AFE98A-EAC1-40DB-1350-3BDF1CB24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7F2A7-10B5-B450-F80C-5B247746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CA677-4B98-39C7-08C6-5AE24109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C86C8-BD4B-CD58-ED92-7E23A92AC334}"/>
              </a:ext>
            </a:extLst>
          </p:cNvPr>
          <p:cNvSpPr txBox="1"/>
          <p:nvPr/>
        </p:nvSpPr>
        <p:spPr>
          <a:xfrm>
            <a:off x="3824748" y="2122398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Anna Milligan – Frontend</a:t>
            </a:r>
          </a:p>
        </p:txBody>
      </p:sp>
    </p:spTree>
    <p:extLst>
      <p:ext uri="{BB962C8B-B14F-4D97-AF65-F5344CB8AC3E}">
        <p14:creationId xmlns:p14="http://schemas.microsoft.com/office/powerpoint/2010/main" val="328587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3590</TotalTime>
  <Words>270</Words>
  <Application>Microsoft Office PowerPoint</Application>
  <PresentationFormat>Widescreen</PresentationFormat>
  <Paragraphs>93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INDIVIDUAL CONTRIBUTIONS</vt:lpstr>
      <vt:lpstr>INDIVIDUAL CONTRIBUTIONS</vt:lpstr>
      <vt:lpstr>What IS TO COME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38</cp:revision>
  <dcterms:created xsi:type="dcterms:W3CDTF">2025-02-19T15:18:21Z</dcterms:created>
  <dcterms:modified xsi:type="dcterms:W3CDTF">2025-03-25T17:51:59Z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