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1"/>
  </p:notesMasterIdLst>
  <p:handoutMasterIdLst>
    <p:handoutMasterId r:id="rId12"/>
  </p:handoutMasterIdLst>
  <p:sldIdLst>
    <p:sldId id="296" r:id="rId5"/>
    <p:sldId id="312" r:id="rId6"/>
    <p:sldId id="319" r:id="rId7"/>
    <p:sldId id="313" r:id="rId8"/>
    <p:sldId id="314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1292" y="457200"/>
            <a:ext cx="7126530" cy="156936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6409944"/>
          </a:xfrm>
          <a:solidFill>
            <a:schemeClr val="accent6"/>
          </a:solidFill>
        </p:spPr>
        <p:txBody>
          <a:bodyPr tIns="182880" anchor="t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41838" y="2368550"/>
            <a:ext cx="7125906" cy="33909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1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  <p:sldLayoutId id="2147483747" r:id="rId15"/>
    <p:sldLayoutId id="214748375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bookwormer104@gmail.com" TargetMode="External"/><Relationship Id="rId4" Type="http://schemas.openxmlformats.org/officeDocument/2006/relationships/hyperlink" Target="mailto:cart7982@vandals.uidaho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Anonymous browsing and trading between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 end user and administrative controls.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database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37A0-451F-A5BA-50DE-F50D2BE3A8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Unclear expectations set for project.  Guidelines for the project are vague, unspecific, and poorly presented.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common use resources.  This will lead to long times of development as we produce our unique systems and resources rather than following standardization.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Inadequate training provided by course instructors leading to excessive self-training times.  Each of these challenges should not be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7C1F976-19D9-4B3A-5154-7A1274E0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pic>
        <p:nvPicPr>
          <p:cNvPr id="28" name="Picture Placeholder 27" descr="A close up of a dj mixer">
            <a:extLst>
              <a:ext uri="{FF2B5EF4-FFF2-40B4-BE49-F238E27FC236}">
                <a16:creationId xmlns:a16="http://schemas.microsoft.com/office/drawing/2014/main" id="{883BEC4E-FACA-49F1-8A18-5A235BD6E2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8" b="18"/>
          <a:stretch/>
        </p:blipFill>
        <p:spPr/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746A096-1F10-75ED-9DB7-57ED932FACB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functional database platform that allows for users to create accounts and trade products anonymously.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eight-page status and research report regarding the technology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rich, full, delightful college experience from gracious and very competent instructors.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65451-9850-B9FC-5CD5-D14FD27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Todd Carter and Anna Milligan</a:t>
            </a:r>
          </a:p>
          <a:p>
            <a:r>
              <a:rPr lang="en-US" dirty="0">
                <a:hlinkClick r:id="rId4"/>
              </a:rPr>
              <a:t>cart7982@vandals.uidaho.edu</a:t>
            </a:r>
            <a:endParaRPr lang="en-US" dirty="0"/>
          </a:p>
          <a:p>
            <a:r>
              <a:rPr lang="en-US" dirty="0">
                <a:hlinkClick r:id="rId5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37</TotalTime>
  <Words>203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What we are building</vt:lpstr>
      <vt:lpstr>What we are Using</vt:lpstr>
      <vt:lpstr>Current and Expected Challenges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1</cp:revision>
  <dcterms:created xsi:type="dcterms:W3CDTF">2025-02-19T15:18:21Z</dcterms:created>
  <dcterms:modified xsi:type="dcterms:W3CDTF">2025-02-19T15:56:13Z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