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2"/>
  </p:notesMasterIdLst>
  <p:handoutMasterIdLst>
    <p:handoutMasterId r:id="rId13"/>
  </p:handoutMasterIdLst>
  <p:sldIdLst>
    <p:sldId id="327" r:id="rId5"/>
    <p:sldId id="323" r:id="rId6"/>
    <p:sldId id="312" r:id="rId7"/>
    <p:sldId id="319" r:id="rId8"/>
    <p:sldId id="325" r:id="rId9"/>
    <p:sldId id="326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security; product vetting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Finalize bartering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Fonts, color scheme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2096</TotalTime>
  <Words>152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29</cp:revision>
  <dcterms:created xsi:type="dcterms:W3CDTF">2025-02-19T15:18:21Z</dcterms:created>
  <dcterms:modified xsi:type="dcterms:W3CDTF">2025-03-24T16:57:34Z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