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3"/>
  </p:notesMasterIdLst>
  <p:handoutMasterIdLst>
    <p:handoutMasterId r:id="rId14"/>
  </p:handoutMasterIdLst>
  <p:sldIdLst>
    <p:sldId id="296" r:id="rId5"/>
    <p:sldId id="323" r:id="rId6"/>
    <p:sldId id="312" r:id="rId7"/>
    <p:sldId id="319" r:id="rId8"/>
    <p:sldId id="325" r:id="rId9"/>
    <p:sldId id="326" r:id="rId10"/>
    <p:sldId id="324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93611-3A82-8D78-0EE6-2CA7F71F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F962A-D32B-0112-A373-B50BEC0F0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AAA19-A81F-2BA6-3874-72E73AFCE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23EB3-248F-E339-7C81-1D666C476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8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  <p:sldLayoutId id="2147483746" r:id="rId1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/>
          <a:lstStyle/>
          <a:p>
            <a:r>
              <a:rPr lang="en-US" dirty="0"/>
              <a:t>Caravanserai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038A-E51B-9B63-B23D-4F2C7FF9F24E}"/>
              </a:ext>
            </a:extLst>
          </p:cNvPr>
          <p:cNvSpPr txBox="1"/>
          <p:nvPr/>
        </p:nvSpPr>
        <p:spPr>
          <a:xfrm>
            <a:off x="4562168" y="3040003"/>
            <a:ext cx="524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Market Management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AD88E-2148-6D22-0463-AD0721BF2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FAE1-1E86-A168-2ADA-5EBE24B1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PROJECT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93740-55AE-9699-2D8C-E63F59415963}"/>
              </a:ext>
            </a:extLst>
          </p:cNvPr>
          <p:cNvSpPr txBox="1"/>
          <p:nvPr/>
        </p:nvSpPr>
        <p:spPr>
          <a:xfrm>
            <a:off x="3475703" y="3136612"/>
            <a:ext cx="524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20006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6654-0C52-B309-B287-DCD191AB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4EF62-25FE-1502-341A-E039FF0E782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database for storing market and product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user interface for multiple customers to interact and make anonymous trades of bartered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Administrative controls to manage transactions.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C6C8-BBF8-D6DB-5F26-A9F1C44B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3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HTML/PHP for frontend.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 for backend.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organizing and managing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local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E51DF-2955-FC95-AF5A-1C08E953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8013-2487-EBF4-E918-74E290A7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Built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745E6-4539-0C52-7C42-2E279374930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Functional login 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Cart system for taking products from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Barter system for exchange of products existing on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Functional frontend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774DF-48D9-BD36-4C0A-93706A03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E430D-E367-BCF4-F9B2-0A8F5EAFD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2311-3325-CBF4-5ACF-C5BD2E2F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 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9FBF88-749E-2130-9071-9FED806754C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Frontend development and polishing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Connection of allied users to allow for trading of shared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Finalizing the transaction into a purchase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2018D-07AC-5D0F-2994-E1C874B7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FD17A-4B5A-9A10-34EC-5EAB5B2E1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B8BD-CFBB-B027-C0D3-F0262244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311A-3C90-8D88-3E28-BD080FB84AC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4171" y="2441273"/>
            <a:ext cx="10116615" cy="3776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 1 – Complete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 2 – Complete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 3 – In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95CDA-259B-72CB-6F77-06561F29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0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507723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 – Backend, Frontend, Presentations, Reports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 - Frontend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{E8B8096D-C389-48EA-A260-37E7B751A8DF}tf89309463_win32</Template>
  <TotalTime>612</TotalTime>
  <Words>172</Words>
  <Application>Microsoft Office PowerPoint</Application>
  <PresentationFormat>Widescreen</PresentationFormat>
  <Paragraphs>50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GradientRiseVTI</vt:lpstr>
      <vt:lpstr>Caravanserai</vt:lpstr>
      <vt:lpstr>PROJECT UPDATE</vt:lpstr>
      <vt:lpstr>What we are building</vt:lpstr>
      <vt:lpstr>What we are Using</vt:lpstr>
      <vt:lpstr>What we have Built</vt:lpstr>
      <vt:lpstr>What IS TO COME</vt:lpstr>
      <vt:lpstr>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13</cp:revision>
  <dcterms:created xsi:type="dcterms:W3CDTF">2025-02-19T15:18:21Z</dcterms:created>
  <dcterms:modified xsi:type="dcterms:W3CDTF">2025-03-17T00:19:20Z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