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4"/>
  </p:sldMasterIdLst>
  <p:notesMasterIdLst>
    <p:notesMasterId r:id="rId16"/>
  </p:notesMasterIdLst>
  <p:handoutMasterIdLst>
    <p:handoutMasterId r:id="rId17"/>
  </p:handoutMasterIdLst>
  <p:sldIdLst>
    <p:sldId id="327" r:id="rId5"/>
    <p:sldId id="323" r:id="rId6"/>
    <p:sldId id="312" r:id="rId7"/>
    <p:sldId id="319" r:id="rId8"/>
    <p:sldId id="325" r:id="rId9"/>
    <p:sldId id="326" r:id="rId10"/>
    <p:sldId id="331" r:id="rId11"/>
    <p:sldId id="330" r:id="rId12"/>
    <p:sldId id="332" r:id="rId13"/>
    <p:sldId id="329" r:id="rId14"/>
    <p:sldId id="32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6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72A-4651-45C7-9E42-35BFFD46D92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8172-A614-444B-9E98-71B10C8CD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AE5D5-FC54-2533-9AA2-2BF5C6542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BC3CE6-3798-6E98-374E-0E43DBB129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84182-D4BE-A527-4377-FEF2D8C98E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FE14D-3D18-4016-6A5E-166F458A17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27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93611-3A82-8D78-0EE6-2CA7F71FF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F962A-D32B-0112-A373-B50BEC0F01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6AAA19-A81F-2BA6-3874-72E73AFCE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23EB3-248F-E339-7C81-1D666C476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83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511A5-9346-BDD9-AB9A-CF2E2D5F1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2B0804-B0E5-D320-FC0C-E932636E47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FD9A1C-4A02-8924-2536-2ED216545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D1A0D-245E-54BD-D133-19FF0D3F8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2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560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399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195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60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6656623-465F-ABF1-A0A3-D5DED6EB1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7809" y="0"/>
            <a:ext cx="6113515" cy="6411879"/>
            <a:chOff x="-17809" y="0"/>
            <a:chExt cx="6113515" cy="64118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2DFFA2-22D4-4919-9C0C-45E51AF578AC}"/>
                </a:ext>
              </a:extLst>
            </p:cNvPr>
            <p:cNvSpPr/>
            <p:nvPr userDrawn="1"/>
          </p:nvSpPr>
          <p:spPr>
            <a:xfrm rot="5400000" flipH="1">
              <a:off x="-152592" y="162118"/>
              <a:ext cx="6400418" cy="6095233"/>
            </a:xfrm>
            <a:prstGeom prst="rect">
              <a:avLst/>
            </a:prstGeom>
            <a:gradFill>
              <a:gsLst>
                <a:gs pos="8000">
                  <a:schemeClr val="accent6"/>
                </a:gs>
                <a:gs pos="100000">
                  <a:schemeClr val="accent5">
                    <a:alpha val="89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FBF45C-4020-4F59-8E88-4006B53BE427}"/>
                </a:ext>
              </a:extLst>
            </p:cNvPr>
            <p:cNvSpPr/>
            <p:nvPr userDrawn="1"/>
          </p:nvSpPr>
          <p:spPr>
            <a:xfrm rot="5400000" flipH="1">
              <a:off x="-161024" y="143687"/>
              <a:ext cx="6400418" cy="6113043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CE23BB-F1B6-4676-BAD7-56273E800FEB}"/>
                </a:ext>
              </a:extLst>
            </p:cNvPr>
            <p:cNvSpPr/>
            <p:nvPr userDrawn="1"/>
          </p:nvSpPr>
          <p:spPr>
            <a:xfrm rot="5400000" flipH="1">
              <a:off x="1932850" y="2249496"/>
              <a:ext cx="2211724" cy="6113042"/>
            </a:xfrm>
            <a:prstGeom prst="rect">
              <a:avLst/>
            </a:prstGeom>
            <a:gradFill>
              <a:gsLst>
                <a:gs pos="2000">
                  <a:schemeClr val="accent5">
                    <a:alpha val="28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36A792-3F80-40BE-96DB-0CDC51B9AA89}"/>
                </a:ext>
              </a:extLst>
            </p:cNvPr>
            <p:cNvSpPr/>
            <p:nvPr userDrawn="1"/>
          </p:nvSpPr>
          <p:spPr>
            <a:xfrm rot="6097846">
              <a:off x="767675" y="747345"/>
              <a:ext cx="4808302" cy="4808302"/>
            </a:xfrm>
            <a:prstGeom prst="ellipse">
              <a:avLst/>
            </a:prstGeom>
            <a:gradFill>
              <a:gsLst>
                <a:gs pos="39000">
                  <a:schemeClr val="accent4">
                    <a:lumMod val="20000"/>
                    <a:lumOff val="80000"/>
                    <a:alpha val="0"/>
                  </a:schemeClr>
                </a:gs>
                <a:gs pos="100000">
                  <a:schemeClr val="accent6">
                    <a:alpha val="29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7B9F2E-88FD-DD95-86E3-4FB51190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80592"/>
            <a:ext cx="5168348" cy="3710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23A755B-04DF-191D-5B87-B81FF2D5532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8502" y="102442"/>
            <a:ext cx="5089242" cy="6177587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625606" y="1707902"/>
            <a:ext cx="370841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6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7823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709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7176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6999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646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2709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349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80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858A11-CF78-F0C2-6CC5-E8D330396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180C09-F568-5879-8C5F-E0BE933A89FD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213324-86C8-E3DF-9718-A525F6A309D2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86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4" r:id="rId13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bookwormer104@gmail.com" TargetMode="External"/><Relationship Id="rId2" Type="http://schemas.openxmlformats.org/officeDocument/2006/relationships/hyperlink" Target="mailto:cart7982@vandals.uidaho.edu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27E7C-2568-C2FB-A94A-556D93D36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3D67-CA75-AFAE-08F4-4524D0CE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>
            <a:normAutofit/>
          </a:bodyPr>
          <a:lstStyle/>
          <a:p>
            <a:r>
              <a:rPr lang="en-US" sz="4800" dirty="0"/>
              <a:t>CARAVANSERAI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940F8-BD48-F4B8-2945-DF6A312D88E3}"/>
              </a:ext>
            </a:extLst>
          </p:cNvPr>
          <p:cNvSpPr txBox="1"/>
          <p:nvPr/>
        </p:nvSpPr>
        <p:spPr>
          <a:xfrm>
            <a:off x="3323302" y="3136612"/>
            <a:ext cx="5506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Digital Market Management</a:t>
            </a:r>
          </a:p>
        </p:txBody>
      </p:sp>
    </p:spTree>
    <p:extLst>
      <p:ext uri="{BB962C8B-B14F-4D97-AF65-F5344CB8AC3E}">
        <p14:creationId xmlns:p14="http://schemas.microsoft.com/office/powerpoint/2010/main" val="2288497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DCEF70-8B58-8E5A-FAA3-86A4C5872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B669-66BA-D302-26F9-B9076E390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>
            <a:normAutofit/>
          </a:bodyPr>
          <a:lstStyle/>
          <a:p>
            <a:r>
              <a:rPr lang="en-US" sz="4800" dirty="0"/>
              <a:t>PRODUCT 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DF60C-3EF3-F61E-7FBF-448A696361DD}"/>
              </a:ext>
            </a:extLst>
          </p:cNvPr>
          <p:cNvSpPr txBox="1"/>
          <p:nvPr/>
        </p:nvSpPr>
        <p:spPr>
          <a:xfrm>
            <a:off x="1902542" y="3136612"/>
            <a:ext cx="8386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Please Wait For Screen Transition</a:t>
            </a:r>
          </a:p>
        </p:txBody>
      </p:sp>
    </p:spTree>
    <p:extLst>
      <p:ext uri="{BB962C8B-B14F-4D97-AF65-F5344CB8AC3E}">
        <p14:creationId xmlns:p14="http://schemas.microsoft.com/office/powerpoint/2010/main" val="1465264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0B65A-48E2-3B22-1E89-2566FE63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92EA-C235-545D-E772-8E335B87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BC7F9-6A27-57DE-CA94-743B7375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67EDD3CE-FF66-6110-AF9A-2F222402DC27}"/>
              </a:ext>
            </a:extLst>
          </p:cNvPr>
          <p:cNvSpPr txBox="1">
            <a:spLocks/>
          </p:cNvSpPr>
          <p:nvPr/>
        </p:nvSpPr>
        <p:spPr>
          <a:xfrm>
            <a:off x="6670961" y="2053636"/>
            <a:ext cx="5216239" cy="2349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Todd Carter – Backend, Frontend, Presentations, Reports</a:t>
            </a:r>
          </a:p>
          <a:p>
            <a:r>
              <a:rPr lang="en-US" dirty="0">
                <a:hlinkClick r:id="rId2"/>
              </a:rPr>
              <a:t>cart7982@vandals.uidaho.edu</a:t>
            </a:r>
            <a:endParaRPr lang="en-US" dirty="0"/>
          </a:p>
          <a:p>
            <a:r>
              <a:rPr lang="en-US" dirty="0"/>
              <a:t>Anna Milligan – Fonts, color scheme</a:t>
            </a:r>
          </a:p>
          <a:p>
            <a:r>
              <a:rPr lang="en-US" dirty="0">
                <a:hlinkClick r:id="rId3"/>
              </a:rPr>
              <a:t>bookwormer104@gmail.com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2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AD88E-2148-6D22-0463-AD0721BF2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FAE1-1E86-A168-2ADA-5EBE24B1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>
            <a:normAutofit/>
          </a:bodyPr>
          <a:lstStyle/>
          <a:p>
            <a:r>
              <a:rPr lang="en-US" sz="4800" dirty="0"/>
              <a:t>PROJECT 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93740-55AE-9699-2D8C-E63F59415963}"/>
              </a:ext>
            </a:extLst>
          </p:cNvPr>
          <p:cNvSpPr txBox="1"/>
          <p:nvPr/>
        </p:nvSpPr>
        <p:spPr>
          <a:xfrm>
            <a:off x="3475703" y="3136612"/>
            <a:ext cx="5240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Phase 2</a:t>
            </a:r>
          </a:p>
        </p:txBody>
      </p:sp>
    </p:spTree>
    <p:extLst>
      <p:ext uri="{BB962C8B-B14F-4D97-AF65-F5344CB8AC3E}">
        <p14:creationId xmlns:p14="http://schemas.microsoft.com/office/powerpoint/2010/main" val="200061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6654-0C52-B309-B287-DCD191AB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building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54EF62-25FE-1502-341A-E039FF0E782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sz="2400" dirty="0"/>
              <a:t>Three primary components: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User/Group login and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 product database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Barter system for products already on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0C6C8-BBF8-D6DB-5F26-A9F1C44B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3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73933-189C-6213-2917-2267BFCE6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A7E0-5076-86F7-7F80-575580D0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Using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396ADE-B33C-5433-D37F-570D641CA8D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HTML/PHP for frontend.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PHP for backend.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phpmyadmin</a:t>
            </a:r>
            <a:r>
              <a:rPr lang="en-US" sz="2400" dirty="0"/>
              <a:t> for organizing and managing the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XAMPP for local testing.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38EAE-DC76-31B4-053E-132ABBEF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1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E51DF-2955-FC95-AF5A-1C08E9533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8013-2487-EBF4-E918-74E290A7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Built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C745E6-4539-0C52-7C42-2E279374930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 login/logout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Group login/logout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Cart and Offer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Message and Barter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Shared inventory between group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774DF-48D9-BD36-4C0A-93706A03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8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E430D-E367-BCF4-F9B2-0A8F5EAFD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2311-3325-CBF4-5ACF-C5BD2E2F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TO 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9FBF88-749E-2130-9071-9FED806754CB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Frontend development and polishing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Improvements to user and group security; product vetting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Finalize bartering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Assembling the admin panel from constructed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2018D-07AC-5D0F-2994-E1C874B7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41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19B82-2836-69DF-493B-83C4C6991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EB2D-E483-C83A-88DA-F76AEC8C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TO 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A5E59E-B128-B9C5-81EA-9616FB9BD382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Frontend development and polishing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Improvements to user and group security; product vetting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Finalize bartering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Assembling the admin panel from constructed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E6FD3-8577-473A-CC0A-DBB0A2E7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256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6535FC-1D60-2FA9-2A3E-F22E9E81E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BEAC55E-FD3E-4A90-B4E2-D197D8038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D035A-09B2-8297-7F51-C5BF5D0B1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199"/>
            <a:ext cx="9448800" cy="1061357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3700"/>
              <a:t>INDIVIDUAL CONTRIBUTIONS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1E1254-0E12-CA1A-44E2-6FC9CDE6E62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71600" y="2507400"/>
            <a:ext cx="9448800" cy="3812746"/>
          </a:xfrm>
        </p:spPr>
        <p:txBody>
          <a:bodyPr vert="horz" lIns="0" tIns="0" rIns="0" bIns="0" numCol="3" rtlCol="0">
            <a:normAutofit fontScale="47500" lnSpcReduction="20000"/>
          </a:bodyPr>
          <a:lstStyle/>
          <a:p>
            <a:pPr marL="1085850" lvl="1" indent="-228600"/>
            <a:r>
              <a:rPr lang="en-US" sz="3300" dirty="0">
                <a:latin typeface="+mn-lt"/>
              </a:rPr>
              <a:t>User login/logout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Group login/logout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Edit Profile details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Database design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Front end layouts, buttons, tables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Listing a product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Edit/Removing products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Adding product to cart table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Altering cart details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Make an offer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Message system for barters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Connect other user’s products to making a barter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Making a counteroffer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Including group products during Make Barter/Counteroffer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Rejecting barters/counteroffers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Accepting barters/counteroffers for individuals</a:t>
            </a:r>
          </a:p>
          <a:p>
            <a:pPr marL="1085850" lvl="1" indent="-228600"/>
            <a:r>
              <a:rPr lang="en-US" sz="3300" dirty="0">
                <a:latin typeface="+mn-lt"/>
              </a:rPr>
              <a:t>Accepting barter/counteroffer results in group products being traded/traded on behalf of group members</a:t>
            </a: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2DCAD1-D7F2-4CA8-960C-526B7DB37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09AC7F-1347-41C8-8BEB-47473A21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AF19B-13A1-C2C4-61D2-7AF1260F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9FC6D-70C8-1B7B-77FF-C67D616B58B4}"/>
              </a:ext>
            </a:extLst>
          </p:cNvPr>
          <p:cNvSpPr txBox="1"/>
          <p:nvPr/>
        </p:nvSpPr>
        <p:spPr>
          <a:xfrm>
            <a:off x="2005781" y="1965082"/>
            <a:ext cx="8367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00FFFF"/>
                </a:highlight>
              </a:rPr>
              <a:t>Todd Carter – Backend, Frontend, Presentations, Reports</a:t>
            </a:r>
          </a:p>
        </p:txBody>
      </p:sp>
    </p:spTree>
    <p:extLst>
      <p:ext uri="{BB962C8B-B14F-4D97-AF65-F5344CB8AC3E}">
        <p14:creationId xmlns:p14="http://schemas.microsoft.com/office/powerpoint/2010/main" val="549315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D33A3D-3CBC-5470-3F36-572878FAF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24069CC-8D7E-B290-A64A-56EF90BD2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2EE92D-F60D-DB2A-5E87-B60078996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0F27F1A-43B6-BB89-AEAC-65061CC86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35F17-5583-FE78-A95F-7DE8744D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199"/>
            <a:ext cx="9448800" cy="1061357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en-US" sz="3700"/>
              <a:t>INDIVIDUAL CONTRIBUTIONS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71146E-D84E-34FA-B89B-C893CF80BE0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93690" y="2595570"/>
            <a:ext cx="9448800" cy="3812746"/>
          </a:xfrm>
        </p:spPr>
        <p:txBody>
          <a:bodyPr vert="horz" lIns="0" tIns="0" rIns="0" bIns="0" numCol="2" rtlCol="0">
            <a:normAutofit/>
          </a:bodyPr>
          <a:lstStyle/>
          <a:p>
            <a:pPr marL="1085850" lvl="1" indent="-228600"/>
            <a:r>
              <a:rPr lang="en-US" sz="2900" dirty="0">
                <a:latin typeface="+mn-lt"/>
              </a:rPr>
              <a:t>Fonts</a:t>
            </a:r>
          </a:p>
          <a:p>
            <a:pPr marL="1085850" lvl="1" indent="-228600"/>
            <a:r>
              <a:rPr lang="en-US" sz="2900" dirty="0">
                <a:latin typeface="+mn-lt"/>
              </a:rPr>
              <a:t>Color scheme</a:t>
            </a:r>
          </a:p>
          <a:p>
            <a:pPr marL="1085850" lvl="1" indent="-228600"/>
            <a:r>
              <a:rPr lang="en-US" sz="2900" dirty="0">
                <a:latin typeface="+mn-lt"/>
              </a:rPr>
              <a:t>Formatting</a:t>
            </a:r>
          </a:p>
          <a:p>
            <a:pPr marL="1085850" lvl="1" indent="-228600"/>
            <a:r>
              <a:rPr lang="en-US" sz="2900">
                <a:latin typeface="+mn-lt"/>
              </a:rPr>
              <a:t>Instruction </a:t>
            </a:r>
            <a:r>
              <a:rPr lang="en-US" sz="2900" dirty="0">
                <a:latin typeface="+mn-lt"/>
              </a:rPr>
              <a:t>text</a:t>
            </a: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  <a:p>
            <a:pPr marL="1085850" lvl="1" indent="-228600"/>
            <a:endParaRPr lang="en-US" sz="1800" dirty="0">
              <a:latin typeface="+mn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AFE98A-EAC1-40DB-1350-3BDF1CB24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67F2A7-10B5-B450-F80C-5B2477468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CA677-4B98-39C7-08C6-5AE24109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678" y="6408742"/>
            <a:ext cx="438652" cy="4488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01389E6-C847-4AD0-B56D-D205B2EAB1EE}" type="slidenum">
              <a:rPr lang="en-US" smtClean="0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EC86C8-BD4B-CD58-ED92-7E23A92AC334}"/>
              </a:ext>
            </a:extLst>
          </p:cNvPr>
          <p:cNvSpPr txBox="1"/>
          <p:nvPr/>
        </p:nvSpPr>
        <p:spPr>
          <a:xfrm>
            <a:off x="3824748" y="2122398"/>
            <a:ext cx="8367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00FFFF"/>
                </a:highlight>
              </a:rPr>
              <a:t>Anna Milligan – Frontend</a:t>
            </a:r>
          </a:p>
        </p:txBody>
      </p:sp>
    </p:spTree>
    <p:extLst>
      <p:ext uri="{BB962C8B-B14F-4D97-AF65-F5344CB8AC3E}">
        <p14:creationId xmlns:p14="http://schemas.microsoft.com/office/powerpoint/2010/main" val="328587903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CF92924-243E-4C73-8BD6-689D14A495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54F37A-6805-42D4-9FB4-3CFF01A7B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D389B5-45E8-4EA7-B5A7-604FF249CF7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{E8B8096D-C389-48EA-A260-37E7B751A8DF}tf89309463_win32</Template>
  <TotalTime>3341</TotalTime>
  <Words>302</Words>
  <Application>Microsoft Office PowerPoint</Application>
  <PresentationFormat>Widescreen</PresentationFormat>
  <Paragraphs>103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Avenir Next LT Pro Light</vt:lpstr>
      <vt:lpstr>Calibri</vt:lpstr>
      <vt:lpstr>GradientRiseVTI</vt:lpstr>
      <vt:lpstr>CARAVANSERAI</vt:lpstr>
      <vt:lpstr>PROJECT UPDATE</vt:lpstr>
      <vt:lpstr>What we are building</vt:lpstr>
      <vt:lpstr>What we are Using</vt:lpstr>
      <vt:lpstr>What we have Built</vt:lpstr>
      <vt:lpstr>What IS TO COME</vt:lpstr>
      <vt:lpstr>What IS TO COME</vt:lpstr>
      <vt:lpstr>INDIVIDUAL CONTRIBUTIONS</vt:lpstr>
      <vt:lpstr>INDIVIDUAL CONTRIBUTIONS</vt:lpstr>
      <vt:lpstr>PRODUCT 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darkl</dc:creator>
  <cp:lastModifiedBy>darkl</cp:lastModifiedBy>
  <cp:revision>33</cp:revision>
  <dcterms:created xsi:type="dcterms:W3CDTF">2025-02-19T15:18:21Z</dcterms:created>
  <dcterms:modified xsi:type="dcterms:W3CDTF">2025-03-25T13:42:44Z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