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3"/>
  </p:notesMasterIdLst>
  <p:handoutMasterIdLst>
    <p:handoutMasterId r:id="rId14"/>
  </p:handoutMasterIdLst>
  <p:sldIdLst>
    <p:sldId id="296" r:id="rId5"/>
    <p:sldId id="312" r:id="rId6"/>
    <p:sldId id="319" r:id="rId7"/>
    <p:sldId id="325" r:id="rId8"/>
    <p:sldId id="327" r:id="rId9"/>
    <p:sldId id="323" r:id="rId10"/>
    <p:sldId id="322" r:id="rId11"/>
    <p:sldId id="32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full-stack e-commerce application that functions like an open market plaza.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registered customers to post products and make purchases.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 and user accounts.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PHP/MySQL for backend database administration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Product listing page, Cart, User Registration all connect through the </a:t>
            </a:r>
            <a:r>
              <a:rPr lang="en-US" sz="2400" dirty="0" err="1"/>
              <a:t>openplaza</a:t>
            </a:r>
            <a:r>
              <a:rPr lang="en-US" sz="2400" dirty="0"/>
              <a:t> MySQL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frontend that allows interface with the current backend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FEC8A-2B63-EE22-C0B7-4438BF98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3B14-214C-3181-2FFD-E7AF9533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Expected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FDF4-079C-290E-313B-58C38CD58A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for sleek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Finalizing construction of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Conflicts using the app in cross-platform environments.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Improving user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7C3B7-186B-1E63-6BD0-4B879DF2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69CB-3B06-4FAA-9FB1-6C68008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D70B-5025-2A5A-F3B4-92C19C327A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functional e-commerce platform that will allow multiple users to post products and make purchases.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database that can store and retrieve information on the users, their products, and their transactions.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6716</TotalTime>
  <Words>247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Vapor Trail</vt:lpstr>
      <vt:lpstr>OpenPlaza</vt:lpstr>
      <vt:lpstr>What we are building</vt:lpstr>
      <vt:lpstr>What we are Using</vt:lpstr>
      <vt:lpstr>The basic design</vt:lpstr>
      <vt:lpstr>Progress So far</vt:lpstr>
      <vt:lpstr>Current Expected Challenges</vt:lpstr>
      <vt:lpstr>Expected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31</cp:revision>
  <dcterms:created xsi:type="dcterms:W3CDTF">2025-02-19T15:18:21Z</dcterms:created>
  <dcterms:modified xsi:type="dcterms:W3CDTF">2025-03-04T22:08:10Z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