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6"/>
  </p:notesMasterIdLst>
  <p:handoutMasterIdLst>
    <p:handoutMasterId r:id="rId17"/>
  </p:handoutMasterIdLst>
  <p:sldIdLst>
    <p:sldId id="296" r:id="rId5"/>
    <p:sldId id="329" r:id="rId6"/>
    <p:sldId id="319" r:id="rId7"/>
    <p:sldId id="325" r:id="rId8"/>
    <p:sldId id="327" r:id="rId9"/>
    <p:sldId id="332" r:id="rId10"/>
    <p:sldId id="333" r:id="rId11"/>
    <p:sldId id="330" r:id="rId12"/>
    <p:sldId id="331" r:id="rId13"/>
    <p:sldId id="328" r:id="rId14"/>
    <p:sldId id="32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6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72A-4651-45C7-9E42-35BFFD46D92F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8172-A614-444B-9E98-71B10C8CD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1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0EAF0-F6FC-F024-B90B-549927E68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F62B99-A859-E72E-2100-DD457417EE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B05A35-715B-C58C-5123-3F14B44EF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50367-C7C1-3469-6E0D-30E051117E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765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8387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85605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06720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400420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96159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96065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054822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70724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08588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7947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6656623-465F-ABF1-A0A3-D5DED6EB1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7809" y="0"/>
            <a:ext cx="6113515" cy="6411879"/>
            <a:chOff x="-17809" y="0"/>
            <a:chExt cx="6113515" cy="64118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2DFFA2-22D4-4919-9C0C-45E51AF578AC}"/>
                </a:ext>
              </a:extLst>
            </p:cNvPr>
            <p:cNvSpPr/>
            <p:nvPr userDrawn="1"/>
          </p:nvSpPr>
          <p:spPr>
            <a:xfrm rot="5400000" flipH="1">
              <a:off x="-152592" y="162118"/>
              <a:ext cx="6400418" cy="6095233"/>
            </a:xfrm>
            <a:prstGeom prst="rect">
              <a:avLst/>
            </a:prstGeom>
            <a:gradFill>
              <a:gsLst>
                <a:gs pos="8000">
                  <a:schemeClr val="accent6"/>
                </a:gs>
                <a:gs pos="100000">
                  <a:schemeClr val="accent5">
                    <a:alpha val="89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FBF45C-4020-4F59-8E88-4006B53BE427}"/>
                </a:ext>
              </a:extLst>
            </p:cNvPr>
            <p:cNvSpPr/>
            <p:nvPr userDrawn="1"/>
          </p:nvSpPr>
          <p:spPr>
            <a:xfrm rot="5400000" flipH="1">
              <a:off x="-161024" y="143687"/>
              <a:ext cx="6400418" cy="6113043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CE23BB-F1B6-4676-BAD7-56273E800FEB}"/>
                </a:ext>
              </a:extLst>
            </p:cNvPr>
            <p:cNvSpPr/>
            <p:nvPr userDrawn="1"/>
          </p:nvSpPr>
          <p:spPr>
            <a:xfrm rot="5400000" flipH="1">
              <a:off x="1932850" y="2249496"/>
              <a:ext cx="2211724" cy="6113042"/>
            </a:xfrm>
            <a:prstGeom prst="rect">
              <a:avLst/>
            </a:prstGeom>
            <a:gradFill>
              <a:gsLst>
                <a:gs pos="2000">
                  <a:schemeClr val="accent5">
                    <a:alpha val="28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36A792-3F80-40BE-96DB-0CDC51B9AA89}"/>
                </a:ext>
              </a:extLst>
            </p:cNvPr>
            <p:cNvSpPr/>
            <p:nvPr userDrawn="1"/>
          </p:nvSpPr>
          <p:spPr>
            <a:xfrm rot="6097846">
              <a:off x="767675" y="747345"/>
              <a:ext cx="4808302" cy="4808302"/>
            </a:xfrm>
            <a:prstGeom prst="ellipse">
              <a:avLst/>
            </a:prstGeom>
            <a:gradFill>
              <a:gsLst>
                <a:gs pos="39000">
                  <a:schemeClr val="accent4">
                    <a:lumMod val="20000"/>
                    <a:lumOff val="80000"/>
                    <a:alpha val="0"/>
                  </a:schemeClr>
                </a:gs>
                <a:gs pos="100000">
                  <a:schemeClr val="accent6">
                    <a:alpha val="29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7B9F2E-88FD-DD95-86E3-4FB51190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80592"/>
            <a:ext cx="5168348" cy="3710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23A755B-04DF-191D-5B87-B81FF2D5532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8502" y="102442"/>
            <a:ext cx="5089242" cy="6177587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625606" y="1707902"/>
            <a:ext cx="370841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293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596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 (comparison slide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950889" y="1033185"/>
            <a:ext cx="2358977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7159F4-9C90-4671-D0C4-5A5F1D7BDA4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74172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879934-FAC6-CBA9-F178-98B8359AD3B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371754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706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2157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075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16290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9194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4113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3368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9617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0DC2C49-A04E-2E21-F602-01D0262827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48B64C-B9E9-929C-B175-53D12E2F6120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FBC323-2DB2-EDEC-BA27-C18D3E38B47E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10984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7" r:id="rId20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bookwormer104@gmail.com" TargetMode="External"/><Relationship Id="rId2" Type="http://schemas.openxmlformats.org/officeDocument/2006/relationships/hyperlink" Target="mailto:cart7982@vandals.uidaho.edu" TargetMode="Externa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0F0A-3BC6-A4BF-0161-DCE0CBC0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390464"/>
            <a:ext cx="10241280" cy="1837408"/>
          </a:xfrm>
        </p:spPr>
        <p:txBody>
          <a:bodyPr>
            <a:normAutofit/>
          </a:bodyPr>
          <a:lstStyle/>
          <a:p>
            <a:r>
              <a:rPr lang="en-US" sz="8800" dirty="0" err="1"/>
              <a:t>OpenPlaza</a:t>
            </a:r>
            <a:endParaRPr lang="en-US" sz="8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9038A-E51B-9B63-B23D-4F2C7FF9F24E}"/>
              </a:ext>
            </a:extLst>
          </p:cNvPr>
          <p:cNvSpPr txBox="1"/>
          <p:nvPr/>
        </p:nvSpPr>
        <p:spPr>
          <a:xfrm>
            <a:off x="3475703" y="3704652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Digital Market Database</a:t>
            </a:r>
          </a:p>
        </p:txBody>
      </p:sp>
    </p:spTree>
    <p:extLst>
      <p:ext uri="{BB962C8B-B14F-4D97-AF65-F5344CB8AC3E}">
        <p14:creationId xmlns:p14="http://schemas.microsoft.com/office/powerpoint/2010/main" val="389988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60F54-FD97-A2B8-96E8-482801411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D1555-100E-3B80-3EBC-E7F464EEF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641" y="2654840"/>
            <a:ext cx="10241280" cy="1234440"/>
          </a:xfrm>
        </p:spPr>
        <p:txBody>
          <a:bodyPr/>
          <a:lstStyle/>
          <a:p>
            <a:pPr algn="ctr"/>
            <a:r>
              <a:rPr lang="en-US" dirty="0"/>
              <a:t>Demonstration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4A9B97-AB3D-7276-6680-2DAF4B3044B1}"/>
              </a:ext>
            </a:extLst>
          </p:cNvPr>
          <p:cNvSpPr txBox="1"/>
          <p:nvPr/>
        </p:nvSpPr>
        <p:spPr>
          <a:xfrm>
            <a:off x="3342968" y="3519948"/>
            <a:ext cx="5238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Please wait for screen transition</a:t>
            </a:r>
          </a:p>
        </p:txBody>
      </p:sp>
    </p:spTree>
    <p:extLst>
      <p:ext uri="{BB962C8B-B14F-4D97-AF65-F5344CB8AC3E}">
        <p14:creationId xmlns:p14="http://schemas.microsoft.com/office/powerpoint/2010/main" val="486846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0B65A-48E2-3B22-1E89-2566FE63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92EA-C235-545D-E772-8E335B87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BC7F9-6A27-57DE-CA94-743B7375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67EDD3CE-FF66-6110-AF9A-2F222402DC27}"/>
              </a:ext>
            </a:extLst>
          </p:cNvPr>
          <p:cNvSpPr txBox="1">
            <a:spLocks/>
          </p:cNvSpPr>
          <p:nvPr/>
        </p:nvSpPr>
        <p:spPr>
          <a:xfrm>
            <a:off x="6670961" y="2507723"/>
            <a:ext cx="5216239" cy="2349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Todd Carter, V01187982</a:t>
            </a:r>
          </a:p>
          <a:p>
            <a:r>
              <a:rPr lang="en-US" dirty="0">
                <a:hlinkClick r:id="rId2"/>
              </a:rPr>
              <a:t>cart7982@vandals.uidaho.edu</a:t>
            </a:r>
            <a:endParaRPr lang="en-US" dirty="0"/>
          </a:p>
          <a:p>
            <a:r>
              <a:rPr lang="en-US" dirty="0"/>
              <a:t>Anna Milligan, V00815672</a:t>
            </a:r>
          </a:p>
          <a:p>
            <a:r>
              <a:rPr lang="en-US" dirty="0">
                <a:hlinkClick r:id="rId3"/>
              </a:rPr>
              <a:t>bookwormer104@gmail.com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2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CB684-9E95-CBA6-016C-3E43273B1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9CB85-4F3D-06D2-5F1E-F41DF3713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390464"/>
            <a:ext cx="10241280" cy="1837408"/>
          </a:xfrm>
        </p:spPr>
        <p:txBody>
          <a:bodyPr>
            <a:normAutofit/>
          </a:bodyPr>
          <a:lstStyle/>
          <a:p>
            <a:r>
              <a:rPr lang="en-US" sz="8800" dirty="0"/>
              <a:t>PROJECT 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5AFFBC-0FCD-D2A6-65F8-A6B183FDCB92}"/>
              </a:ext>
            </a:extLst>
          </p:cNvPr>
          <p:cNvSpPr txBox="1"/>
          <p:nvPr/>
        </p:nvSpPr>
        <p:spPr>
          <a:xfrm>
            <a:off x="3475703" y="3704652"/>
            <a:ext cx="5240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Phase 2</a:t>
            </a:r>
          </a:p>
        </p:txBody>
      </p:sp>
    </p:spTree>
    <p:extLst>
      <p:ext uri="{BB962C8B-B14F-4D97-AF65-F5344CB8AC3E}">
        <p14:creationId xmlns:p14="http://schemas.microsoft.com/office/powerpoint/2010/main" val="124788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73933-189C-6213-2917-2267BFCE6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A7E0-5076-86F7-7F80-575580D0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Using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396ADE-B33C-5433-D37F-570D641CA8D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HTML/CSS for frontend operations.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PHP/SQL for backend database connection and organization.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phpmyadmin</a:t>
            </a:r>
            <a:r>
              <a:rPr lang="en-US" sz="2400" dirty="0"/>
              <a:t> for database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XAMPP for server connection.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38EAE-DC76-31B4-053E-132ABBEF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1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BE7F5-525E-5F5D-793A-4CB2EFC1F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ACAE-83D0-689F-C856-14B3C7E24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design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2BA85-F701-F32B-FA3C-11562C847FB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Database with several tables that keeps track of individual aspects of the transaction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These tables handle the user data, the information about their purchases, and the listings of their products.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front end allows users to create a profile, then add listings or make purchases via a Cart.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33F0C-AC17-5DA4-DE4D-73B023F3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988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76170-0AB5-D1A0-5020-C6008EE7F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E33FE-8338-3170-FB23-6A0AF306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EA5F8-D081-1772-0B57-9649B5A1285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5360" y="2079371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Checkout system now functional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Improved security with addition of GUID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Minor updates to 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94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E2835-755D-44FD-1F6F-203579EF6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71F8F-F6C6-03EE-153A-4787948C5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to 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A5456-E7EF-2A74-4280-00829BAE8FB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5360" y="2079371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Continue implementing a frontend, including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Improvements to backend, especially security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More features, such as admin panel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520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4F247-7FDE-B383-2DC1-3BF3F6097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6A15A-C3D2-550E-565D-DE1FA6A6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70815-0C25-578A-DE51-18B10FC35D5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5360" y="2079371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Creating a frontend layout; work has gone backwards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Producing a backend that is modular and can be attached to any 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Difficulties with PHP and getting </a:t>
            </a:r>
            <a:r>
              <a:rPr lang="en-US" sz="2400"/>
              <a:t>it functioning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919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71B0B-CFC8-8700-8E1D-3993D631C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CEE6-DD77-358D-46A1-A1603C90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534" y="795528"/>
            <a:ext cx="10241280" cy="1234440"/>
          </a:xfrm>
        </p:spPr>
        <p:txBody>
          <a:bodyPr/>
          <a:lstStyle/>
          <a:p>
            <a:r>
              <a:rPr lang="en-US" dirty="0"/>
              <a:t>Individual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686A2-11A7-06D3-F17E-03A465DD0F4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54711" y="2720880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Developed modular PHP code to connect buttons through pages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Connected dummy database using XAMPP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Developed cart and purchase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Developed database listings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Developed frontend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E4D4CC-1E2A-7C81-F4D2-0C201FEBEDBB}"/>
              </a:ext>
            </a:extLst>
          </p:cNvPr>
          <p:cNvSpPr txBox="1"/>
          <p:nvPr/>
        </p:nvSpPr>
        <p:spPr>
          <a:xfrm>
            <a:off x="5569974" y="300867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AECF4-2157-6CB1-35F8-147F7F59E38F}"/>
              </a:ext>
            </a:extLst>
          </p:cNvPr>
          <p:cNvSpPr txBox="1"/>
          <p:nvPr/>
        </p:nvSpPr>
        <p:spPr>
          <a:xfrm>
            <a:off x="954711" y="2102701"/>
            <a:ext cx="10020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800000"/>
                </a:highlight>
              </a:rPr>
              <a:t>Todd Carter: Backend, Frontend, Presentations</a:t>
            </a:r>
          </a:p>
        </p:txBody>
      </p:sp>
    </p:spTree>
    <p:extLst>
      <p:ext uri="{BB962C8B-B14F-4D97-AF65-F5344CB8AC3E}">
        <p14:creationId xmlns:p14="http://schemas.microsoft.com/office/powerpoint/2010/main" val="1575724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EDC09-73A5-5D3A-8216-CCE7DCC6D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EBFF9-2052-43E6-4D9B-EFB75C5A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534" y="795528"/>
            <a:ext cx="10241280" cy="1234440"/>
          </a:xfrm>
        </p:spPr>
        <p:txBody>
          <a:bodyPr/>
          <a:lstStyle/>
          <a:p>
            <a:r>
              <a:rPr lang="en-US" dirty="0"/>
              <a:t>Individual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7AD55-06DF-84BC-63A1-0345DCA58AD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54711" y="2720880"/>
            <a:ext cx="10116615" cy="3776596"/>
          </a:xfrm>
        </p:spPr>
        <p:txBody>
          <a:bodyPr/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Frontend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Organize stylesheet and visual style of 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Update guiding flavor 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5F6F78-7768-0AAC-208D-29DDC1E4CEA0}"/>
              </a:ext>
            </a:extLst>
          </p:cNvPr>
          <p:cNvSpPr txBox="1"/>
          <p:nvPr/>
        </p:nvSpPr>
        <p:spPr>
          <a:xfrm>
            <a:off x="5569974" y="300867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F36C36-2BD7-59F8-2391-846950ECFD01}"/>
              </a:ext>
            </a:extLst>
          </p:cNvPr>
          <p:cNvSpPr txBox="1"/>
          <p:nvPr/>
        </p:nvSpPr>
        <p:spPr>
          <a:xfrm>
            <a:off x="954711" y="2102701"/>
            <a:ext cx="10020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highlight>
                  <a:srgbClr val="800000"/>
                </a:highlight>
              </a:rPr>
              <a:t>Anna Milligan: Frontend</a:t>
            </a:r>
          </a:p>
        </p:txBody>
      </p:sp>
    </p:spTree>
    <p:extLst>
      <p:ext uri="{BB962C8B-B14F-4D97-AF65-F5344CB8AC3E}">
        <p14:creationId xmlns:p14="http://schemas.microsoft.com/office/powerpoint/2010/main" val="125172493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D54F37A-6805-42D4-9FB4-3CFF01A7B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F92924-243E-4C73-8BD6-689D14A495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D389B5-45E8-4EA7-B5A7-604FF249CF7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7652</TotalTime>
  <Words>254</Words>
  <Application>Microsoft Office PowerPoint</Application>
  <PresentationFormat>Widescreen</PresentationFormat>
  <Paragraphs>78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OpenPlaza</vt:lpstr>
      <vt:lpstr>PROJECT UPDATE</vt:lpstr>
      <vt:lpstr>What we are Using</vt:lpstr>
      <vt:lpstr>The basic design</vt:lpstr>
      <vt:lpstr>Progress Updates</vt:lpstr>
      <vt:lpstr>What’s to come</vt:lpstr>
      <vt:lpstr>Challenges</vt:lpstr>
      <vt:lpstr>Individual Contributions</vt:lpstr>
      <vt:lpstr>Individual Contributions</vt:lpstr>
      <vt:lpstr>Demonstration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darkl</dc:creator>
  <cp:lastModifiedBy>darkl</cp:lastModifiedBy>
  <cp:revision>48</cp:revision>
  <dcterms:created xsi:type="dcterms:W3CDTF">2025-02-19T15:18:21Z</dcterms:created>
  <dcterms:modified xsi:type="dcterms:W3CDTF">2025-04-21T19:26:36Z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