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4"/>
  </p:notesMasterIdLst>
  <p:handoutMasterIdLst>
    <p:handoutMasterId r:id="rId15"/>
  </p:handoutMasterIdLst>
  <p:sldIdLst>
    <p:sldId id="296" r:id="rId5"/>
    <p:sldId id="312" r:id="rId6"/>
    <p:sldId id="319" r:id="rId7"/>
    <p:sldId id="325" r:id="rId8"/>
    <p:sldId id="327" r:id="rId9"/>
    <p:sldId id="323" r:id="rId10"/>
    <p:sldId id="322" r:id="rId11"/>
    <p:sldId id="328" r:id="rId12"/>
    <p:sldId id="32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60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672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0042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615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606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48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72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58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94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59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29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19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411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36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961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C2C49-A04E-2E21-F602-01D02628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48B64C-B9E9-929C-B175-53D12E2F6120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FBC323-2DB2-EDEC-BA27-C18D3E38B47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9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 err="1"/>
              <a:t>OpenPlaza</a:t>
            </a:r>
            <a:endParaRPr 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Digital Market Database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full-stack e-commerce application that functions like an open market plaza.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user interface for registered customers to post products and make purchases.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Administrative controls to manage transactions and user accounts.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HTML/CSS for frontend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PHP/SQL for backend database connection and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database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server connection.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BE7F5-525E-5F5D-793A-4CB2EFC1F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CAE-83D0-689F-C856-14B3C7E2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2BA85-F701-F32B-FA3C-11562C847FB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with several tables that keeps track of individual aspects of the transaction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tables handle the user data, the information about their purchases, and the listings of their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front end allows users to create a profile, then add listings or make purchases via a Cart.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3F0C-AC17-5DA4-DE4D-73B023F3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6170-0AB5-D1A0-5020-C6008EE7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33FE-8338-3170-FB23-6A0AF306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A5F8-D081-1772-0B57-9649B5A1285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Product listing page, Cart, User Registration all connect through the </a:t>
            </a:r>
            <a:r>
              <a:rPr lang="en-US" sz="2400" dirty="0" err="1"/>
              <a:t>openplaza</a:t>
            </a:r>
            <a:r>
              <a:rPr lang="en-US" sz="2400" dirty="0"/>
              <a:t> MySQL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Functional frontend that allows interface with the current backend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4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FEC8A-2B63-EE22-C0B7-4438BF987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3B14-214C-3181-2FFD-E7AF95337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to be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FDF4-079C-290E-313B-58C38CD58A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development for sleek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Finalizing structure of database.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Improving user security.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Development of administrator tools.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03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7C3B7-186B-1E63-6BD0-4B879DF2F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69CB-3B06-4FAA-9FB1-6C68008B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D70B-5025-2A5A-F3B4-92C19C327A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4171" y="2441273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functional e-commerce platform that will allow multiple users to post products and make purchases.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database that can store and retrieve information on the users, their products, and their transactions.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7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0F54-FD97-A2B8-96E8-482801411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1555-100E-3B80-3EBC-E7F464EE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9685" y="2624328"/>
            <a:ext cx="10241280" cy="1234440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48684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6837</TotalTime>
  <Words>246</Words>
  <Application>Microsoft Office PowerPoint</Application>
  <PresentationFormat>Widescreen</PresentationFormat>
  <Paragraphs>54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OpenPlaza</vt:lpstr>
      <vt:lpstr>What we are building</vt:lpstr>
      <vt:lpstr>What we are Using</vt:lpstr>
      <vt:lpstr>The basic design</vt:lpstr>
      <vt:lpstr>Progress So far</vt:lpstr>
      <vt:lpstr>Progress to be made</vt:lpstr>
      <vt:lpstr>Expected outcomes</vt:lpstr>
      <vt:lpstr>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36</cp:revision>
  <dcterms:created xsi:type="dcterms:W3CDTF">2025-02-19T15:18:21Z</dcterms:created>
  <dcterms:modified xsi:type="dcterms:W3CDTF">2025-03-05T00:10:58Z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