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1"/>
  </p:notesMasterIdLst>
  <p:handoutMasterIdLst>
    <p:handoutMasterId r:id="rId22"/>
  </p:handoutMasterIdLst>
  <p:sldIdLst>
    <p:sldId id="296" r:id="rId5"/>
    <p:sldId id="329" r:id="rId6"/>
    <p:sldId id="334" r:id="rId7"/>
    <p:sldId id="335" r:id="rId8"/>
    <p:sldId id="333" r:id="rId9"/>
    <p:sldId id="338" r:id="rId10"/>
    <p:sldId id="337" r:id="rId11"/>
    <p:sldId id="339" r:id="rId12"/>
    <p:sldId id="340" r:id="rId13"/>
    <p:sldId id="342" r:id="rId14"/>
    <p:sldId id="341" r:id="rId15"/>
    <p:sldId id="343" r:id="rId16"/>
    <p:sldId id="344" r:id="rId17"/>
    <p:sldId id="336" r:id="rId18"/>
    <p:sldId id="328" r:id="rId19"/>
    <p:sldId id="32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3" d="100"/>
          <a:sy n="73" d="100"/>
        </p:scale>
        <p:origin x="605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illigan" userId="71d62bc11ec1a38e" providerId="LiveId" clId="{A8EAF8E2-A6CA-4F85-8781-EDB88F09F9E5}"/>
    <pc:docChg chg="modSld">
      <pc:chgData name="Anna Milligan" userId="71d62bc11ec1a38e" providerId="LiveId" clId="{A8EAF8E2-A6CA-4F85-8781-EDB88F09F9E5}" dt="2025-04-22T21:01:14.875" v="1" actId="729"/>
      <pc:docMkLst>
        <pc:docMk/>
      </pc:docMkLst>
      <pc:sldChg chg="mod modShow">
        <pc:chgData name="Anna Milligan" userId="71d62bc11ec1a38e" providerId="LiveId" clId="{A8EAF8E2-A6CA-4F85-8781-EDB88F09F9E5}" dt="2025-04-22T21:01:14.875" v="1" actId="729"/>
        <pc:sldMkLst>
          <pc:docMk/>
          <pc:sldMk cId="487191499" sldId="3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B217C-B150-6441-827E-45C5DAEE2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3667-20C3-D5B2-E59C-C54D505E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Profile - products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4344-D249-56CE-BB22-F579BB99F29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profile&#10;&#10;AI-generated content may be incorrect.">
            <a:extLst>
              <a:ext uri="{FF2B5EF4-FFF2-40B4-BE49-F238E27FC236}">
                <a16:creationId xmlns:a16="http://schemas.microsoft.com/office/drawing/2014/main" id="{AF269139-48E0-9EA2-4834-4B99AA826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25" y="1730377"/>
            <a:ext cx="10116616" cy="42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3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0DC0-4867-4C8D-7D31-CEC634329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5262-3174-8780-183F-666B652F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profile – users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9A05-E9E0-C5F8-9D93-820EC5C5BD7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DE426A-019E-8F37-868F-1F5D6637D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2" y="1701343"/>
            <a:ext cx="10453635" cy="45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2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CFE1-C045-24DA-AC37-3D5980B1F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1EB-12B8-F71F-EA63-6F665C0E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profile – transactions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2299-5612-5F31-939E-F0ABF334C2D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7DA3E5-46F0-3B59-9E5E-F762CEDBE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50" y="2294912"/>
            <a:ext cx="10674699" cy="28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0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409B-6E8C-9B43-411F-BD8F85A8D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C22BD-9EDB-3400-B3E1-6098368D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D880-5BB9-CB1E-C0F8-C054A322CB3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294025-4569-83C9-2107-5B8B5FD4C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76" y="159555"/>
            <a:ext cx="7087438" cy="3084074"/>
          </a:xfrm>
          <a:prstGeom prst="rect">
            <a:avLst/>
          </a:prstGeom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4109B63D-A2D5-54A5-2A60-5B89BC918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76" y="3352102"/>
            <a:ext cx="7087437" cy="29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3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56B98-ED1D-91B0-F4CF-4BC01121C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9FCFE-CBDA-460F-A4FF-120DCE066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D0CD-C351-7782-F9F6-E37ED4A7D7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Inexperience with building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Putting in the necessary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of work between teammates.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91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Carter, V01187982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Milligan, V00815672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Finished Project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063F5-8C98-B847-785F-82982F0C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0ACE-A1DB-B3DB-0097-600D8978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AAE990-3F86-B5C9-1591-7090407D01E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Security improvements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Hardened against SQL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Upgraded to be </a:t>
            </a:r>
            <a:r>
              <a:rPr lang="en-US" sz="2400" dirty="0" err="1"/>
              <a:t>Mockaroo</a:t>
            </a:r>
            <a:r>
              <a:rPr lang="en-US" sz="2400" dirty="0"/>
              <a:t> complaint in the ‘users’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42430-717D-CC51-4C08-0FCA257C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2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D9733-C7F1-7918-0E75-46C526AF9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059A9-1A27-32D1-F47E-E7A21E6A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F16E3C-FE3E-445F-CA50-27402A7301D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Entirely new, sleeker frontend template from Start Bootstrap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Pictures for individual products along with their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interfaces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E180-0411-33C7-B681-91568576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16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F247-7FDE-B383-2DC1-3BF3F609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A15A-C3D2-550E-565D-DE1FA6A6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0815-0C25-578A-DE51-18B10FC35D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Inexperience with building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Putting in the necessary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 of work between teammates.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9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42BA1-5377-646E-8DBD-7689F7F18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EC907-54CF-CBBA-4F84-FC78E2B8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D85C-6B1D-FD40-8734-1C4EEE19DE2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0C9212-C2CD-C6BA-430B-946DD60BD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47" y="1892341"/>
            <a:ext cx="9438752" cy="415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6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D32F-D4FC-ED58-495F-A6ACBB4E1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FF8A-B6B3-E8EB-21BD-C42F9219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Page – Scrolled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14EDF-49D6-5AFF-6FB0-34B15BAE4C5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4E38DB-4683-D9A4-264F-6257DF923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74" y="1696253"/>
            <a:ext cx="9102401" cy="444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4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89103-5BC5-1B13-F06D-A0D9B4685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74CC-ED1F-EE90-838B-1C5B65A43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1342-73EB-1779-BF49-6BF58D3942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 descr="A screenshot of a profile&#10;&#10;AI-generated content may be incorrect.">
            <a:extLst>
              <a:ext uri="{FF2B5EF4-FFF2-40B4-BE49-F238E27FC236}">
                <a16:creationId xmlns:a16="http://schemas.microsoft.com/office/drawing/2014/main" id="{34FA464C-5D12-4C14-1F59-998FE478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38" y="1809463"/>
            <a:ext cx="9740202" cy="41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FA957-3B95-4FBE-7C86-89F68D69D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DC72-06AC-27B3-7693-7D8DC34E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Vendor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3C51-23BD-B445-1D60-4CF71B67E12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screenshot of a social media profile&#10;&#10;AI-generated content may be incorrect.">
            <a:extLst>
              <a:ext uri="{FF2B5EF4-FFF2-40B4-BE49-F238E27FC236}">
                <a16:creationId xmlns:a16="http://schemas.microsoft.com/office/drawing/2014/main" id="{CBA8459D-6332-5052-7D1A-6C59677B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353" y="1741208"/>
            <a:ext cx="9900287" cy="432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1082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7900</TotalTime>
  <Words>142</Words>
  <Application>Microsoft Office PowerPoint</Application>
  <PresentationFormat>Widescreen</PresentationFormat>
  <Paragraphs>57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Century Gothic</vt:lpstr>
      <vt:lpstr>Vapor Trail</vt:lpstr>
      <vt:lpstr>OpenPlaza</vt:lpstr>
      <vt:lpstr>Finished Project</vt:lpstr>
      <vt:lpstr>Backend Updates</vt:lpstr>
      <vt:lpstr>Frontend Updates</vt:lpstr>
      <vt:lpstr>Challenges</vt:lpstr>
      <vt:lpstr>Front Page</vt:lpstr>
      <vt:lpstr>Front Page – Scrolled Down</vt:lpstr>
      <vt:lpstr>User Profile</vt:lpstr>
      <vt:lpstr>Vendor Profile</vt:lpstr>
      <vt:lpstr>Admin Profile - products table</vt:lpstr>
      <vt:lpstr>Admin profile – users table</vt:lpstr>
      <vt:lpstr>Admin profile – transactions table</vt:lpstr>
      <vt:lpstr>Cart</vt:lpstr>
      <vt:lpstr>Challenges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Anna Milligan</cp:lastModifiedBy>
  <cp:revision>49</cp:revision>
  <dcterms:created xsi:type="dcterms:W3CDTF">2025-02-19T15:18:21Z</dcterms:created>
  <dcterms:modified xsi:type="dcterms:W3CDTF">2025-04-22T21:01:21Z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