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5" r:id="rId2"/>
    <p:sldId id="266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4" r:id="rId11"/>
    <p:sldId id="465" r:id="rId12"/>
    <p:sldId id="466" r:id="rId13"/>
    <p:sldId id="467" r:id="rId14"/>
    <p:sldId id="463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519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E22D-2E16-45FE-B365-6E2FE1BD5FFB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B186-E183-4E88-A5BB-36E998011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78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3155e38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23155e38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155e38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155e38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7EB0-67F5-4594-94E4-996169AB7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54508-45DA-481F-9E41-E6D7B2FA5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42213-7577-4E38-97C1-14AB6769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DEBDF-3EF7-4E05-8F36-F7AF5BC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F9F03-4DEC-40A2-9E1D-D999951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0008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ADD5-93FE-40C1-8C13-0B9565A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81E52-543F-40DD-8A0A-24C45239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0DD0D-051D-4804-A575-D21A0E6C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34DD4-371A-4638-AA5B-32415E3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A86F6-F49C-4EDB-BE69-A510E79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60520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89C48-A871-4638-8118-6021FE228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D5CFE-295F-49BC-B4B8-409463F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992F6-0F60-4A40-A3C4-4692987A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1D360-63CD-43DE-8610-61003AF6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0547F-ABAC-4B32-AC9F-D2DECE9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58563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 type="tx">
  <p:cSld name="Título 3">
    <p:bg>
      <p:bgPr>
        <a:solidFill>
          <a:srgbClr val="FFE5F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175354">
            <a:off x="5525535" y="2486584"/>
            <a:ext cx="7793808" cy="4708029"/>
          </a:xfrm>
          <a:prstGeom prst="roundRect">
            <a:avLst>
              <a:gd name="adj" fmla="val 50000"/>
            </a:avLst>
          </a:prstGeom>
          <a:solidFill>
            <a:srgbClr val="4A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" y="-423533"/>
            <a:ext cx="1218142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7395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5024-4D33-418B-89C6-E7F8EDF8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BF463-4E16-4745-9248-A41CCFA3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F197A-281C-44A1-BFF4-53502C26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7798F-3130-410C-A254-918CCA3D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C17D4-7FE7-4C14-8171-894EB620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51383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65555-99B7-40C9-A271-D8BD881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E7405-2F0C-4550-8256-2BA601D5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91E66-30C8-46CA-9BF4-A7D2B4C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6C33F-211D-4EA4-ADCA-592D897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80829-3915-42BD-ADA9-6E0E44FA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318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89A8-13FC-495C-B50F-48FA4166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334ED-242C-4D2C-9669-647D9E59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AC931-F8D4-4AEF-8369-899F35C7E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90997-804F-40B4-98E6-F88E2CAB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4EA87-4871-4229-B694-34D98BB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3BC84-A1F3-420B-9FE2-60C684B7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839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E896-9359-4300-9BC9-E847A78E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797F3-CE2D-4462-85D4-3D6F210F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52D3E-839A-4916-8C52-AE13BAD1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1D2DD3-53EB-4082-A1F0-D361FDEB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0A9BCC-95A5-431B-8FAE-A39E84BD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95EF52-EC7E-4A3B-A2E1-8A7AEE9E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D4998-E961-446D-9653-129954E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3E4381-B771-40A6-8376-015AEB66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36358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23F9-D6F3-4D50-AE5B-337AEF4D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50733F-7051-4251-BD4E-568AD529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57BFF9-5A34-4E0F-A5D8-1D9BEFB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B2AD8-59D7-4732-90C8-24691EA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3929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A458B-E00E-4D80-9A76-A1D96CD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B4A66-B3E5-4400-BF46-495E011E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9FB9F-D45B-43C5-8921-63A370BC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22596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F0421-3DB8-487F-A420-B3556FCB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B6F79-B51E-4B3A-BCD0-B1FAC6F4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ECE77-5162-4134-BA4E-FDBC9347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86E9F-E2AF-451B-9B0A-03F6884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AC05B-2E37-47DB-8673-C5375E9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74352-EE01-4F6C-88C2-8089253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04504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0F2A-4F64-4A50-80C2-0663279F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E4E5B-5780-467B-8ED3-F833E5D4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67DA5-1BEE-4071-8B40-7BCCEC0F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BFE14-04CF-4E4F-BE89-07C8025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E492E-F189-43A3-BC55-9E4A75DD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E13B1-ACA0-4841-8067-0F3A82D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93182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8018A-4977-4686-991B-CE10D147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4B270-E68E-42AD-9DE3-327427B7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7A6EC-5AC3-4126-8389-462847675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F76B-9A14-47B5-A083-5D25CAE4459E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9AEB-ECC0-4C04-BC03-349D204DF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BB46E-A3D8-47B4-85A6-334B4C59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1452933" y="2019633"/>
            <a:ext cx="4954800" cy="3632400"/>
          </a:xfrm>
          <a:prstGeom prst="roundRect">
            <a:avLst>
              <a:gd name="adj" fmla="val 16801"/>
            </a:avLst>
          </a:prstGeom>
          <a:noFill/>
          <a:ln w="19050" cap="flat" cmpd="sng">
            <a:solidFill>
              <a:srgbClr val="FF00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3">
            <a:alphaModFix/>
          </a:blip>
          <a:srcRect b="12103"/>
          <a:stretch/>
        </p:blipFill>
        <p:spPr>
          <a:xfrm>
            <a:off x="1452934" y="1082134"/>
            <a:ext cx="5100100" cy="4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/>
        </p:nvSpPr>
        <p:spPr>
          <a:xfrm>
            <a:off x="6901567" y="3356367"/>
            <a:ext cx="408865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CONDICIONALES EN JAVA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55;p15">
            <a:extLst>
              <a:ext uri="{FF2B5EF4-FFF2-40B4-BE49-F238E27FC236}">
                <a16:creationId xmlns:a16="http://schemas.microsoft.com/office/drawing/2014/main" id="{29E5EC9E-7B53-4F22-8F7F-C1DCCB29B6DE}"/>
              </a:ext>
            </a:extLst>
          </p:cNvPr>
          <p:cNvSpPr txBox="1"/>
          <p:nvPr/>
        </p:nvSpPr>
        <p:spPr>
          <a:xfrm>
            <a:off x="6901567" y="2082281"/>
            <a:ext cx="40886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Ciclo 2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INSTRUCCIÓN SWITCH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91B310-3FF7-A98A-11BC-CE3B3B29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39" y="1617744"/>
            <a:ext cx="6430154" cy="4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06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8" y="271685"/>
            <a:ext cx="9444209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CONVERTIR CADENA A ENTERO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0E71C1-9E8A-5C39-3584-6CE60F99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52" y="2478417"/>
            <a:ext cx="6341896" cy="20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264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8" y="271685"/>
            <a:ext cx="9444209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CONVERTIR CADENA A ENTERO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0184F4-6D9C-D1EC-6E46-ED75C075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74" y="2310305"/>
            <a:ext cx="6827452" cy="24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749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8" y="271685"/>
            <a:ext cx="9444209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CONVERTIR ENTERO A CADENA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015E4-359E-80B3-9EC3-AD8BF05A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18" y="2522181"/>
            <a:ext cx="9563484" cy="23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9274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EJERCICIOS DE PRACTICA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32" y="1823478"/>
            <a:ext cx="11357092" cy="409384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Dada un número del 1 al 7 por pantalla, establecer a que día de la semana corresponde dicho número. Usar la sentencia switch para tal fin.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Dados dos números por el usuario, determinar cual del los dos es mayor.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Crea un programa que pida al usuario dos números y muestre el resultado de su división. </a:t>
            </a:r>
            <a:r>
              <a:rPr lang="es-ES"/>
              <a:t>Si el segundo número es 0, debe mostrar un mensaje de error.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Realiza un programa que calcule la potencia de un número, dado la base y su exponente por pantalla. Pueden ocurrir tres casos:</a:t>
            </a:r>
          </a:p>
          <a:p>
            <a:pPr algn="l"/>
            <a:r>
              <a:rPr lang="es-ES" dirty="0"/>
              <a:t>	* El exponente sea positivo: imprime resultado en pantalla.</a:t>
            </a:r>
          </a:p>
          <a:p>
            <a:pPr algn="l"/>
            <a:r>
              <a:rPr lang="es-ES" dirty="0"/>
              <a:t>	* El exponente sea 0, el resultado es 1.</a:t>
            </a:r>
          </a:p>
          <a:p>
            <a:pPr algn="l"/>
            <a:r>
              <a:rPr lang="es-ES" dirty="0"/>
              <a:t>	* El exponente sea negativo, el resultado es 1/con el exponente 			    	    positivo  ( 1 / exponente). Usar método </a:t>
            </a:r>
            <a:r>
              <a:rPr lang="es-ES" dirty="0" err="1"/>
              <a:t>Math.pow</a:t>
            </a:r>
            <a:r>
              <a:rPr lang="es-E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0301528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78389"/>
          <a:stretch/>
        </p:blipFill>
        <p:spPr>
          <a:xfrm>
            <a:off x="0" y="1"/>
            <a:ext cx="10693829" cy="129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001016" y="2235183"/>
            <a:ext cx="10604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5700FF"/>
              </a:buClr>
              <a:buSzPts val="3200"/>
            </a:pPr>
            <a:r>
              <a:rPr lang="es" sz="4267" b="1">
                <a:solidFill>
                  <a:srgbClr val="5700FF"/>
                </a:solidFill>
                <a:latin typeface="Arial Black"/>
                <a:ea typeface="Arial Black"/>
                <a:cs typeface="Arial Black"/>
                <a:sym typeface="Arial Black"/>
              </a:rPr>
              <a:t>COMENCEMOS DESDE YA, </a:t>
            </a:r>
            <a:br>
              <a:rPr lang="es" sz="4267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A VIVIR LOS HECHOS </a:t>
            </a:r>
            <a:b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QUE CONECTAN.</a:t>
            </a:r>
            <a:endParaRPr sz="4267" b="1">
              <a:solidFill>
                <a:srgbClr val="FF00C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668" y="4841267"/>
            <a:ext cx="4687529" cy="89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Forma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102" y="4703432"/>
            <a:ext cx="3639605" cy="1168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Rectángulo">
            <a:extLst>
              <a:ext uri="{FF2B5EF4-FFF2-40B4-BE49-F238E27FC236}">
                <a16:creationId xmlns:a16="http://schemas.microsoft.com/office/drawing/2014/main" id="{AEB99B75-8029-4427-BDA0-B9E6CB314726}"/>
              </a:ext>
            </a:extLst>
          </p:cNvPr>
          <p:cNvSpPr/>
          <p:nvPr/>
        </p:nvSpPr>
        <p:spPr>
          <a:xfrm>
            <a:off x="0" y="6515760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268B52D2-E969-44B3-ADE8-9F389DA01367}"/>
              </a:ext>
            </a:extLst>
          </p:cNvPr>
          <p:cNvSpPr/>
          <p:nvPr/>
        </p:nvSpPr>
        <p:spPr>
          <a:xfrm>
            <a:off x="0" y="-17417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CONDICIONALES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Java, igual que otros lenguajes de programación usan sentencias condicionales en donde dependiendo del resultado de una comparación toman un camino cuando se cumple (true) u otro cuando no se cumple (false).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 simple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 compuestos (</a:t>
            </a:r>
            <a:r>
              <a:rPr lang="es-CO" dirty="0" err="1"/>
              <a:t>else</a:t>
            </a:r>
            <a:r>
              <a:rPr lang="es-CO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Condicionales </a:t>
            </a:r>
            <a:r>
              <a:rPr lang="es-CO" dirty="0" err="1"/>
              <a:t>else</a:t>
            </a:r>
            <a:r>
              <a:rPr lang="es-CO" dirty="0"/>
              <a:t> </a:t>
            </a:r>
            <a:r>
              <a:rPr lang="es-CO" dirty="0" err="1"/>
              <a:t>if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 en una línea (operador ternario)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Condicionales con varias alternativas (Switch)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9440897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CONDICIONALES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 Simple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1A5DD4-942F-D018-80F4-B0EEFBC9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7" y="2602953"/>
            <a:ext cx="6173276" cy="20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71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CONDICIONALES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 compuesto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917AC0-4715-BF9F-8C64-EFCF7C425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14" y="2581274"/>
            <a:ext cx="5218386" cy="22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20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CONDICIONALES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Condicional </a:t>
            </a:r>
            <a:r>
              <a:rPr lang="es-CO" dirty="0" err="1"/>
              <a:t>else</a:t>
            </a:r>
            <a:r>
              <a:rPr lang="es-CO" dirty="0"/>
              <a:t> </a:t>
            </a:r>
            <a:r>
              <a:rPr lang="es-CO" dirty="0" err="1"/>
              <a:t>if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6E194A-A889-2564-637D-D3D9A36D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66" y="2485157"/>
            <a:ext cx="5686589" cy="31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07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CONDICIONALES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Operador Ternario: se usa para simplificar un condicional compuesto en una sola línea de código.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FC75BF-14DB-DC47-A2BF-A1F521F2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9" y="3072090"/>
            <a:ext cx="4680843" cy="20674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9442B9-11C4-6D7B-E293-EA6D3BA36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707" y="3072090"/>
            <a:ext cx="6491548" cy="9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001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INSTRUCCIÓN SWITCH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32" y="1823479"/>
            <a:ext cx="11357092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La instrucción </a:t>
            </a:r>
            <a:r>
              <a:rPr lang="es-CO" b="1" dirty="0"/>
              <a:t>switch </a:t>
            </a:r>
            <a:r>
              <a:rPr lang="es-CO" dirty="0"/>
              <a:t>se usa para seleccionar uno de varios bloques de códigos posibles para ser ejecutado.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Funciona  de la siguiente manera:</a:t>
            </a:r>
          </a:p>
          <a:p>
            <a:pPr marL="914400" lvl="1" indent="-457200" algn="l">
              <a:buAutoNum type="arabicPeriod"/>
            </a:pPr>
            <a:r>
              <a:rPr lang="es-CO" dirty="0"/>
              <a:t>Se evalúa la expresión switch una vez</a:t>
            </a:r>
          </a:p>
          <a:p>
            <a:pPr marL="914400" lvl="1" indent="-457200" algn="l">
              <a:buAutoNum type="arabicPeriod"/>
            </a:pPr>
            <a:r>
              <a:rPr lang="es-CO" dirty="0"/>
              <a:t>El valor de la expresión se compara con cada uno de los casos (case)</a:t>
            </a:r>
          </a:p>
          <a:p>
            <a:pPr marL="914400" lvl="1" indent="-457200" algn="l">
              <a:buAutoNum type="arabicPeriod"/>
            </a:pPr>
            <a:r>
              <a:rPr lang="es-CO" dirty="0"/>
              <a:t>Si hay una coincidencia, se ejecuta el bloque de código asociado</a:t>
            </a:r>
          </a:p>
          <a:p>
            <a:pPr marL="914400" lvl="1" indent="-457200" algn="l">
              <a:buAutoNum type="arabicPeriod"/>
            </a:pPr>
            <a:r>
              <a:rPr lang="es-CO" dirty="0"/>
              <a:t>Se pueden usar las palabras </a:t>
            </a:r>
            <a:r>
              <a:rPr lang="es-CO" b="1" dirty="0"/>
              <a:t>break</a:t>
            </a:r>
            <a:r>
              <a:rPr lang="es-CO" dirty="0"/>
              <a:t> and </a:t>
            </a:r>
            <a:r>
              <a:rPr lang="es-CO" b="1" dirty="0"/>
              <a:t>default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40321664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INSTRUCCIÓN SWITCH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94D507-CEA7-9FB4-CFE0-46326E4D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28" y="1902493"/>
            <a:ext cx="3378748" cy="39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55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364</Words>
  <Application>Microsoft Office PowerPoint</Application>
  <PresentationFormat>Panorámica</PresentationFormat>
  <Paragraphs>39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Titillium Web</vt:lpstr>
      <vt:lpstr>Tema de Office</vt:lpstr>
      <vt:lpstr>Presentación de PowerPoint</vt:lpstr>
      <vt:lpstr>Presentación de PowerPoint</vt:lpstr>
      <vt:lpstr>CONDICIONALES EN JAVA</vt:lpstr>
      <vt:lpstr>CONDICIONALES EN JAVA</vt:lpstr>
      <vt:lpstr>CONDICIONALES EN JAVA</vt:lpstr>
      <vt:lpstr>CONDICIONALES EN JAVA</vt:lpstr>
      <vt:lpstr>CONDICIONALES EN JAVA</vt:lpstr>
      <vt:lpstr>INSTRUCCIÓN SWITCH</vt:lpstr>
      <vt:lpstr>INSTRUCCIÓN SWITCH</vt:lpstr>
      <vt:lpstr>INSTRUCCIÓN SWITCH</vt:lpstr>
      <vt:lpstr>CONVERTIR CADENA A ENTERO </vt:lpstr>
      <vt:lpstr>CONVERTIR CADENA A ENTERO </vt:lpstr>
      <vt:lpstr>CONVERTIR ENTERO A CADENA </vt:lpstr>
      <vt:lpstr>EJERCICIOS DE 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Marino</dc:creator>
  <cp:lastModifiedBy>Adrian Marino</cp:lastModifiedBy>
  <cp:revision>178</cp:revision>
  <dcterms:created xsi:type="dcterms:W3CDTF">2022-04-26T01:18:21Z</dcterms:created>
  <dcterms:modified xsi:type="dcterms:W3CDTF">2022-06-29T15:19:26Z</dcterms:modified>
</cp:coreProperties>
</file>