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5" r:id="rId2"/>
    <p:sldId id="266" r:id="rId3"/>
    <p:sldId id="456" r:id="rId4"/>
    <p:sldId id="457" r:id="rId5"/>
    <p:sldId id="465" r:id="rId6"/>
    <p:sldId id="466" r:id="rId7"/>
    <p:sldId id="467" r:id="rId8"/>
    <p:sldId id="4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19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E22D-2E16-45FE-B365-6E2FE1BD5FFB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B186-E183-4E88-A5BB-36E998011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3155e38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23155e38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155e38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155e38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7EB0-67F5-4594-94E4-996169AB7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54508-45DA-481F-9E41-E6D7B2FA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2213-7577-4E38-97C1-14AB676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DEBDF-3EF7-4E05-8F36-F7AF5BC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F9F03-4DEC-40A2-9E1D-D999951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0008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ADD5-93FE-40C1-8C13-0B9565A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81E52-543F-40DD-8A0A-24C45239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0DD0D-051D-4804-A575-D21A0E6C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34DD4-371A-4638-AA5B-32415E3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A86F6-F49C-4EDB-BE69-A510E79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60520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89C48-A871-4638-8118-6021FE228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D5CFE-295F-49BC-B4B8-409463F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992F6-0F60-4A40-A3C4-4692987A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1D360-63CD-43DE-8610-61003AF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0547F-ABAC-4B32-AC9F-D2DECE9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585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 type="tx">
  <p:cSld name="Título 3">
    <p:bg>
      <p:bgPr>
        <a:solidFill>
          <a:srgbClr val="FFE5F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175354">
            <a:off x="5525535" y="2486584"/>
            <a:ext cx="7793808" cy="4708029"/>
          </a:xfrm>
          <a:prstGeom prst="roundRect">
            <a:avLst>
              <a:gd name="adj" fmla="val 50000"/>
            </a:avLst>
          </a:prstGeom>
          <a:solidFill>
            <a:srgbClr val="4A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" y="-423533"/>
            <a:ext cx="1218142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7395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5024-4D33-418B-89C6-E7F8EDF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F463-4E16-4745-9248-A41CCFA3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F197A-281C-44A1-BFF4-53502C26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7798F-3130-410C-A254-918CCA3D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C17D4-7FE7-4C14-8171-894EB62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51383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5555-99B7-40C9-A271-D8BD881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E7405-2F0C-4550-8256-2BA601D5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91E66-30C8-46CA-9BF4-A7D2B4C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6C33F-211D-4EA4-ADCA-592D897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0829-3915-42BD-ADA9-6E0E44F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18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89A8-13FC-495C-B50F-48FA4166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34ED-242C-4D2C-9669-647D9E5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AC931-F8D4-4AEF-8369-899F35C7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90997-804F-40B4-98E6-F88E2CAB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4EA87-4871-4229-B694-34D98BB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3BC84-A1F3-420B-9FE2-60C684B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839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E896-9359-4300-9BC9-E847A78E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797F3-CE2D-4462-85D4-3D6F210F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52D3E-839A-4916-8C52-AE13BAD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D2DD3-53EB-4082-A1F0-D361FDEB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A9BCC-95A5-431B-8FAE-A39E84BD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95EF52-EC7E-4A3B-A2E1-8A7AEE9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D4998-E961-446D-9653-129954E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E4381-B771-40A6-8376-015AEB66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3635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23F9-D6F3-4D50-AE5B-337AEF4D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50733F-7051-4251-BD4E-568AD529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57BFF9-5A34-4E0F-A5D8-1D9BEFB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B2AD8-59D7-4732-90C8-24691E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3929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A458B-E00E-4D80-9A76-A1D96CD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B4A66-B3E5-4400-BF46-495E011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9FB9F-D45B-43C5-8921-63A370BC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2259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F0421-3DB8-487F-A420-B3556FCB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B6F79-B51E-4B3A-BCD0-B1FAC6F4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ECE77-5162-4134-BA4E-FDBC9347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86E9F-E2AF-451B-9B0A-03F6884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AC05B-2E37-47DB-8673-C5375E9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74352-EE01-4F6C-88C2-8089253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04504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0F2A-4F64-4A50-80C2-0663279F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E4E5B-5780-467B-8ED3-F833E5D4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67DA5-1BEE-4071-8B40-7BCCEC0F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BFE14-04CF-4E4F-BE89-07C8025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E492E-F189-43A3-BC55-9E4A75DD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E13B1-ACA0-4841-8067-0F3A82D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93182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8018A-4977-4686-991B-CE10D147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4B270-E68E-42AD-9DE3-327427B7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A6EC-5AC3-4126-8389-462847675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F76B-9A14-47B5-A083-5D25CAE4459E}" type="datetimeFigureOut">
              <a:rPr lang="es-CO" smtClean="0"/>
              <a:t>30/06/2022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9AEB-ECC0-4C04-BC03-349D204D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B46E-A3D8-47B4-85A6-334B4C59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452933" y="2019633"/>
            <a:ext cx="4954800" cy="3632400"/>
          </a:xfrm>
          <a:prstGeom prst="roundRect">
            <a:avLst>
              <a:gd name="adj" fmla="val 16801"/>
            </a:avLst>
          </a:prstGeom>
          <a:noFill/>
          <a:ln w="19050" cap="flat" cmpd="sng">
            <a:solidFill>
              <a:srgbClr val="FF00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3">
            <a:alphaModFix/>
          </a:blip>
          <a:srcRect b="12103"/>
          <a:stretch/>
        </p:blipFill>
        <p:spPr>
          <a:xfrm>
            <a:off x="1452934" y="1082134"/>
            <a:ext cx="5100100" cy="4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/>
        </p:nvSpPr>
        <p:spPr>
          <a:xfrm>
            <a:off x="6901567" y="3356367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CICLOS EN JAVA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55;p15">
            <a:extLst>
              <a:ext uri="{FF2B5EF4-FFF2-40B4-BE49-F238E27FC236}">
                <a16:creationId xmlns:a16="http://schemas.microsoft.com/office/drawing/2014/main" id="{29E5EC9E-7B53-4F22-8F7F-C1DCCB29B6DE}"/>
              </a:ext>
            </a:extLst>
          </p:cNvPr>
          <p:cNvSpPr txBox="1"/>
          <p:nvPr/>
        </p:nvSpPr>
        <p:spPr>
          <a:xfrm>
            <a:off x="6901567" y="2082281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Ciclo 2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78389"/>
          <a:stretch/>
        </p:blipFill>
        <p:spPr>
          <a:xfrm>
            <a:off x="0" y="1"/>
            <a:ext cx="10693829" cy="129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001016" y="2235183"/>
            <a:ext cx="10604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5700FF"/>
              </a:buClr>
              <a:buSzPts val="3200"/>
            </a:pPr>
            <a:r>
              <a:rPr lang="es" sz="4267" b="1">
                <a:solidFill>
                  <a:srgbClr val="5700FF"/>
                </a:solidFill>
                <a:latin typeface="Arial Black"/>
                <a:ea typeface="Arial Black"/>
                <a:cs typeface="Arial Black"/>
                <a:sym typeface="Arial Black"/>
              </a:rPr>
              <a:t>COMENCEMOS DESDE YA, </a:t>
            </a:r>
            <a:br>
              <a:rPr lang="es" sz="4267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A VIVIR LOS HECHOS </a:t>
            </a:r>
            <a:b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QUE CONECTAN.</a:t>
            </a:r>
            <a:endParaRPr sz="4267" b="1">
              <a:solidFill>
                <a:srgbClr val="FF00C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668" y="4841267"/>
            <a:ext cx="4687529" cy="89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Forma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102" y="4703432"/>
            <a:ext cx="3639605" cy="1168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AEB99B75-8029-4427-BDA0-B9E6CB314726}"/>
              </a:ext>
            </a:extLst>
          </p:cNvPr>
          <p:cNvSpPr/>
          <p:nvPr/>
        </p:nvSpPr>
        <p:spPr>
          <a:xfrm>
            <a:off x="0" y="6515760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268B52D2-E969-44B3-ADE8-9F389DA01367}"/>
              </a:ext>
            </a:extLst>
          </p:cNvPr>
          <p:cNvSpPr/>
          <p:nvPr/>
        </p:nvSpPr>
        <p:spPr>
          <a:xfrm>
            <a:off x="0" y="-17417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CICLOS EN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Los ciclos o bucles pueden ejecutar bloques de códigos siempre que se cumpla una condición. Al momento que esa condición deje de cumplirse, el ciclo se detiene.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Son útiles por el ahorro de tiempo que representan, reducen errores y hacen el código mas legible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/>
              <a:t>While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Do / </a:t>
            </a:r>
            <a:r>
              <a:rPr lang="es-CO" dirty="0" err="1"/>
              <a:t>While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/>
              <a:t>For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9440897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CICLO WHILE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El ciclo </a:t>
            </a:r>
            <a:r>
              <a:rPr lang="es-ES" b="1" dirty="0"/>
              <a:t>while</a:t>
            </a:r>
            <a:r>
              <a:rPr lang="es-ES" dirty="0"/>
              <a:t> recorre un bloque de código siempre que una condición específica sea verdadera (</a:t>
            </a:r>
            <a:r>
              <a:rPr lang="es-ES" b="1" dirty="0"/>
              <a:t>true</a:t>
            </a:r>
            <a:r>
              <a:rPr lang="es-ES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038191-BB22-7CE5-CBD9-694F9219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87" y="3072090"/>
            <a:ext cx="4499085" cy="25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71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CICLO DO / WHILE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El ciclo </a:t>
            </a:r>
            <a:r>
              <a:rPr lang="es-ES" b="1" dirty="0"/>
              <a:t>do/while</a:t>
            </a:r>
            <a:r>
              <a:rPr lang="es-ES" dirty="0"/>
              <a:t> es una variante del </a:t>
            </a:r>
            <a:r>
              <a:rPr lang="es-ES" b="1" dirty="0"/>
              <a:t>while</a:t>
            </a:r>
            <a:r>
              <a:rPr lang="es-ES" dirty="0"/>
              <a:t>. Este ciclo ejecutará el bloque de código una vez, antes de verificar si la condición es verdadera, luego repetirá el ciclo mientras la condición sea verdadera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616ADC-9404-44C6-E156-BFD59ACE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23" y="3156991"/>
            <a:ext cx="3927749" cy="25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667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CICLO FOR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Cuando sabemos exactamente cuantas veces se va a iterar un ciclo con bloques de código, la mejor opción es un ciclo </a:t>
            </a:r>
            <a:r>
              <a:rPr lang="es-ES" b="1" dirty="0" err="1"/>
              <a:t>for</a:t>
            </a:r>
            <a:r>
              <a:rPr lang="es-ES" b="1" dirty="0"/>
              <a:t>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7A73C9-19D3-AB5B-7216-750BC71A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09" y="3429000"/>
            <a:ext cx="913649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99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CICLO FOR-EACH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823479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También hay un ciclo </a:t>
            </a:r>
            <a:r>
              <a:rPr lang="es-ES" b="1" dirty="0" err="1"/>
              <a:t>for-each</a:t>
            </a:r>
            <a:r>
              <a:rPr lang="es-ES" dirty="0"/>
              <a:t>, que se usa exclusivamente para recorrer elementos en un </a:t>
            </a:r>
            <a:r>
              <a:rPr lang="es-ES" b="1" dirty="0"/>
              <a:t>array.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CD2701-1064-95A5-20DB-B6C123ED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91" y="3265596"/>
            <a:ext cx="8072329" cy="18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95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019" y="271685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EJERCICIOS DE PRACTICA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32" y="1823478"/>
            <a:ext cx="11357092" cy="40938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Confeccionar un programa que pida por teclado tres notas de un alumno, siendo la nota mínima 1 y la máxima 10, calcule el promedio e imprima alguno de estos mensajes:​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Si el promedio es &gt;=7 mostrar "Promocionado".​</a:t>
            </a:r>
            <a:br>
              <a:rPr lang="es-ES" dirty="0"/>
            </a:br>
            <a:r>
              <a:rPr lang="es-ES" dirty="0"/>
              <a:t>Si el promedio es &gt;=4 y &lt;7 mostrar "Regular".​</a:t>
            </a:r>
            <a:br>
              <a:rPr lang="es-ES" dirty="0"/>
            </a:br>
            <a:r>
              <a:rPr lang="es-ES" dirty="0"/>
              <a:t>Si el promedio es &lt;4 mostrar "Reprobado".​</a:t>
            </a:r>
          </a:p>
          <a:p>
            <a:pPr lvl="1"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Realiza un algoritmo que sume una cantidad de números n y que a su vez diga cuantos de esos números son pares y cuantos son impares mediante: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O" dirty="0"/>
              <a:t>a) ciclo </a:t>
            </a:r>
            <a:r>
              <a:rPr lang="es-CO" dirty="0" err="1"/>
              <a:t>for</a:t>
            </a:r>
            <a:r>
              <a:rPr lang="es-CO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O" dirty="0"/>
              <a:t>b) ciclo </a:t>
            </a:r>
            <a:r>
              <a:rPr lang="es-CO" dirty="0" err="1"/>
              <a:t>while</a:t>
            </a:r>
            <a:endParaRPr lang="es-CO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O" dirty="0"/>
              <a:t>c) do / </a:t>
            </a:r>
            <a:r>
              <a:rPr lang="es-CO" dirty="0" err="1"/>
              <a:t>while</a:t>
            </a:r>
            <a:endParaRPr lang="es-CO" dirty="0"/>
          </a:p>
          <a:p>
            <a:pPr algn="l"/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ES" dirty="0"/>
              <a:t>Se pretende leer todas las edades de los empleados de una empresa y a la terminación de la lectura se debe visualizar un mensaje que diga “existen trabajadores mayores de 65 años en un número de (trabajadores </a:t>
            </a:r>
            <a:r>
              <a:rPr lang="es-CO" dirty="0"/>
              <a:t>mayores de 65 años</a:t>
            </a:r>
            <a:r>
              <a:rPr lang="es-ES" dirty="0"/>
              <a:t>) ”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lvl="1" algn="l"/>
            <a:endParaRPr lang="es-ES" dirty="0"/>
          </a:p>
          <a:p>
            <a:pPr lvl="1" algn="l"/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03015289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344</Words>
  <Application>Microsoft Office PowerPoint</Application>
  <PresentationFormat>Panorámica</PresentationFormat>
  <Paragraphs>31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Titillium Web</vt:lpstr>
      <vt:lpstr>Tema de Office</vt:lpstr>
      <vt:lpstr>Presentación de PowerPoint</vt:lpstr>
      <vt:lpstr>Presentación de PowerPoint</vt:lpstr>
      <vt:lpstr>CICLOS EN JAVA</vt:lpstr>
      <vt:lpstr>CICLO WHILE</vt:lpstr>
      <vt:lpstr>CICLO DO / WHILE</vt:lpstr>
      <vt:lpstr>CICLO FOR</vt:lpstr>
      <vt:lpstr>CICLO FOR-EACH</vt:lpstr>
      <vt:lpstr>EJERCICIOS DE 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Marino</dc:creator>
  <cp:lastModifiedBy>Adrian Marino</cp:lastModifiedBy>
  <cp:revision>186</cp:revision>
  <dcterms:created xsi:type="dcterms:W3CDTF">2022-04-26T01:18:21Z</dcterms:created>
  <dcterms:modified xsi:type="dcterms:W3CDTF">2022-06-30T15:18:10Z</dcterms:modified>
</cp:coreProperties>
</file>