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55" r:id="rId2"/>
    <p:sldId id="266" r:id="rId3"/>
    <p:sldId id="456" r:id="rId4"/>
    <p:sldId id="457" r:id="rId5"/>
    <p:sldId id="468" r:id="rId6"/>
    <p:sldId id="469" r:id="rId7"/>
    <p:sldId id="465" r:id="rId8"/>
    <p:sldId id="470" r:id="rId9"/>
    <p:sldId id="471" r:id="rId10"/>
    <p:sldId id="472" r:id="rId11"/>
    <p:sldId id="466" r:id="rId12"/>
    <p:sldId id="473" r:id="rId13"/>
    <p:sldId id="474" r:id="rId14"/>
    <p:sldId id="475" r:id="rId15"/>
    <p:sldId id="476" r:id="rId16"/>
    <p:sldId id="463" r:id="rId17"/>
    <p:sldId id="477" r:id="rId18"/>
    <p:sldId id="478" r:id="rId19"/>
    <p:sldId id="483" r:id="rId20"/>
    <p:sldId id="479" r:id="rId21"/>
    <p:sldId id="480" r:id="rId22"/>
    <p:sldId id="481" r:id="rId23"/>
    <p:sldId id="482" r:id="rId24"/>
    <p:sldId id="486" r:id="rId25"/>
    <p:sldId id="484" r:id="rId26"/>
    <p:sldId id="485" r:id="rId27"/>
    <p:sldId id="488" r:id="rId28"/>
    <p:sldId id="487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19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E22D-2E16-45FE-B365-6E2FE1BD5FFB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B186-E183-4E88-A5BB-36E998011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78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3155e38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23155e38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155e388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155e388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9B186-E183-4E88-A5BB-36E998011FD9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99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7EB0-67F5-4594-94E4-996169AB7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54508-45DA-481F-9E41-E6D7B2FA5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42213-7577-4E38-97C1-14AB6769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DEBDF-3EF7-4E05-8F36-F7AF5BC3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F9F03-4DEC-40A2-9E1D-D999951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90008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0ADD5-93FE-40C1-8C13-0B9565A8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881E52-543F-40DD-8A0A-24C452390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0DD0D-051D-4804-A575-D21A0E6C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34DD4-371A-4638-AA5B-32415E31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A86F6-F49C-4EDB-BE69-A510E79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60520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C89C48-A871-4638-8118-6021FE228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2D5CFE-295F-49BC-B4B8-409463F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992F6-0F60-4A40-A3C4-4692987A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1D360-63CD-43DE-8610-61003AF6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0547F-ABAC-4B32-AC9F-D2DECE9C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585630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3" type="tx">
  <p:cSld name="Título 3">
    <p:bg>
      <p:bgPr>
        <a:solidFill>
          <a:srgbClr val="FFE5F9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 rot="2175354">
            <a:off x="5525535" y="2486584"/>
            <a:ext cx="7793808" cy="4708029"/>
          </a:xfrm>
          <a:prstGeom prst="roundRect">
            <a:avLst>
              <a:gd name="adj" fmla="val 50000"/>
            </a:avLst>
          </a:prstGeom>
          <a:solidFill>
            <a:srgbClr val="4A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" y="-423533"/>
            <a:ext cx="12181429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67395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15024-4D33-418B-89C6-E7F8EDF8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BF463-4E16-4745-9248-A41CCFA3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F197A-281C-44A1-BFF4-53502C26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7798F-3130-410C-A254-918CCA3D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C17D4-7FE7-4C14-8171-894EB620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51383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65555-99B7-40C9-A271-D8BD8814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E7405-2F0C-4550-8256-2BA601D5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91E66-30C8-46CA-9BF4-A7D2B4C3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6C33F-211D-4EA4-ADCA-592D8976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80829-3915-42BD-ADA9-6E0E44FA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3187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89A8-13FC-495C-B50F-48FA4166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334ED-242C-4D2C-9669-647D9E59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AC931-F8D4-4AEF-8369-899F35C7E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D90997-804F-40B4-98E6-F88E2CAB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4EA87-4871-4229-B694-34D98BB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3BC84-A1F3-420B-9FE2-60C684B7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18398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6E896-9359-4300-9BC9-E847A78E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797F3-CE2D-4462-85D4-3D6F210F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852D3E-839A-4916-8C52-AE13BAD1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1D2DD3-53EB-4082-A1F0-D361FDEBF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0A9BCC-95A5-431B-8FAE-A39E84BD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95EF52-EC7E-4A3B-A2E1-8A7AEE9E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D4998-E961-446D-9653-129954E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3E4381-B771-40A6-8376-015AEB66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36358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C23F9-D6F3-4D50-AE5B-337AEF4D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50733F-7051-4251-BD4E-568AD529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57BFF9-5A34-4E0F-A5D8-1D9BEFB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4B2AD8-59D7-4732-90C8-24691EAD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03929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A458B-E00E-4D80-9A76-A1D96CDA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B4A66-B3E5-4400-BF46-495E011E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99FB9F-D45B-43C5-8921-63A370BC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22596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F0421-3DB8-487F-A420-B3556FCB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B6F79-B51E-4B3A-BCD0-B1FAC6F4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7ECE77-5162-4134-BA4E-FDBC9347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86E9F-E2AF-451B-9B0A-03F6884D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AC05B-2E37-47DB-8673-C5375E95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674352-EE01-4F6C-88C2-8089253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04504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0F2A-4F64-4A50-80C2-0663279F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5E4E5B-5780-467B-8ED3-F833E5D47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167DA5-1BEE-4071-8B40-7BCCEC0F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BFE14-04CF-4E4F-BE89-07C8025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E492E-F189-43A3-BC55-9E4A75DD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E13B1-ACA0-4841-8067-0F3A82D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93182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8018A-4977-4686-991B-CE10D147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04B270-E68E-42AD-9DE3-327427B7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7A6EC-5AC3-4126-8389-462847675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F76B-9A14-47B5-A083-5D25CAE4459E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C9AEB-ECC0-4C04-BC03-349D204DF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BB46E-A3D8-47B4-85A6-334B4C59C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7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1452933" y="2019633"/>
            <a:ext cx="4954800" cy="3632400"/>
          </a:xfrm>
          <a:prstGeom prst="roundRect">
            <a:avLst>
              <a:gd name="adj" fmla="val 16801"/>
            </a:avLst>
          </a:prstGeom>
          <a:noFill/>
          <a:ln w="19050" cap="flat" cmpd="sng">
            <a:solidFill>
              <a:srgbClr val="FF00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4" name="Google Shape;54;p15"/>
          <p:cNvPicPr preferRelativeResize="0"/>
          <p:nvPr/>
        </p:nvPicPr>
        <p:blipFill rotWithShape="1">
          <a:blip r:embed="rId3">
            <a:alphaModFix/>
          </a:blip>
          <a:srcRect b="12103"/>
          <a:stretch/>
        </p:blipFill>
        <p:spPr>
          <a:xfrm>
            <a:off x="1452933" y="1115017"/>
            <a:ext cx="5100100" cy="4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/>
        </p:nvSpPr>
        <p:spPr>
          <a:xfrm>
            <a:off x="6901567" y="3356367"/>
            <a:ext cx="408865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4000" b="1" dirty="0">
                <a:solidFill>
                  <a:srgbClr val="E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ARRAYS EN JAVA</a:t>
            </a:r>
            <a:endParaRPr sz="4000" b="1" dirty="0">
              <a:solidFill>
                <a:srgbClr val="E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55;p15">
            <a:extLst>
              <a:ext uri="{FF2B5EF4-FFF2-40B4-BE49-F238E27FC236}">
                <a16:creationId xmlns:a16="http://schemas.microsoft.com/office/drawing/2014/main" id="{29E5EC9E-7B53-4F22-8F7F-C1DCCB29B6DE}"/>
              </a:ext>
            </a:extLst>
          </p:cNvPr>
          <p:cNvSpPr txBox="1"/>
          <p:nvPr/>
        </p:nvSpPr>
        <p:spPr>
          <a:xfrm>
            <a:off x="6901567" y="2082281"/>
            <a:ext cx="408865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4000" b="1" dirty="0">
                <a:solidFill>
                  <a:srgbClr val="E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Ciclo 2</a:t>
            </a:r>
            <a:endParaRPr sz="4000" b="1" dirty="0">
              <a:solidFill>
                <a:srgbClr val="E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69" y="271685"/>
            <a:ext cx="11319641" cy="1346059"/>
          </a:xfrm>
        </p:spPr>
        <p:txBody>
          <a:bodyPr>
            <a:normAutofit/>
          </a:bodyPr>
          <a:lstStyle/>
          <a:p>
            <a:r>
              <a:rPr lang="es-CO" dirty="0"/>
              <a:t>IMPRIMIR ARRAY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DBF173-44FA-DAD2-92DC-61AEAFF2F54D}"/>
              </a:ext>
            </a:extLst>
          </p:cNvPr>
          <p:cNvSpPr txBox="1"/>
          <p:nvPr/>
        </p:nvSpPr>
        <p:spPr>
          <a:xfrm>
            <a:off x="1198179" y="2028497"/>
            <a:ext cx="101845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Al  momento de  imprimir un array sino se  convierte a una lista o una cadena simplemente obtendremos la referencia del objeto por pantalla. Para hacer la impresión de un array de manera visual debemos importar la clase </a:t>
            </a:r>
            <a:r>
              <a:rPr lang="es-CO" sz="2000" b="1" dirty="0" err="1"/>
              <a:t>Arrays</a:t>
            </a:r>
            <a:r>
              <a:rPr lang="es-CO" sz="2000" dirty="0"/>
              <a:t> de java y usar el método </a:t>
            </a:r>
            <a:r>
              <a:rPr lang="es-CO" sz="2000" b="1" dirty="0" err="1"/>
              <a:t>toString</a:t>
            </a:r>
            <a:r>
              <a:rPr lang="es-CO" sz="2000" b="1" dirty="0"/>
              <a:t>().</a:t>
            </a:r>
          </a:p>
          <a:p>
            <a:endParaRPr lang="es-CO" sz="2000" b="1" dirty="0"/>
          </a:p>
          <a:p>
            <a:r>
              <a:rPr lang="es-CO" sz="2000" b="1" dirty="0" err="1"/>
              <a:t>Import</a:t>
            </a:r>
            <a:r>
              <a:rPr lang="es-CO" sz="2000" b="1" dirty="0"/>
              <a:t> </a:t>
            </a:r>
            <a:r>
              <a:rPr lang="es-CO" sz="2000" b="1" dirty="0" err="1"/>
              <a:t>java.util.Arrays</a:t>
            </a:r>
            <a:r>
              <a:rPr lang="es-CO" sz="2000" b="1" dirty="0"/>
              <a:t>;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091A73-81FE-77AE-D1C1-FFA96E88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44" y="3813841"/>
            <a:ext cx="77819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7E3D80-1316-96C5-D149-11071465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644" y="4997365"/>
            <a:ext cx="6735742" cy="5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359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9360126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ARRAYS MULTIDIMENSIONALES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Un array multidimensional es un array de </a:t>
            </a:r>
            <a:r>
              <a:rPr lang="es-ES" dirty="0" err="1"/>
              <a:t>arrays</a:t>
            </a:r>
            <a:r>
              <a:rPr lang="es-ES" b="1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Para crear un array multidimensional (matriz) se debe agregar cada array dentro de su propio conjunto de llaves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56E925-28AC-56B5-0A49-E2C1FD85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37" y="3878809"/>
            <a:ext cx="8832698" cy="8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994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70" y="271685"/>
            <a:ext cx="11498316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ACCESO ARRAYS MULTIDIMENSIONALES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Para acceder a los elementos de un array multidimensional se deben usar dos índices: uno para el </a:t>
            </a:r>
            <a:r>
              <a:rPr lang="es-ES" b="1" dirty="0"/>
              <a:t>array</a:t>
            </a:r>
            <a:r>
              <a:rPr lang="es-ES" dirty="0"/>
              <a:t> y el otro para el elemento dentro de ese </a:t>
            </a:r>
            <a:r>
              <a:rPr lang="es-ES" b="1" dirty="0"/>
              <a:t>array</a:t>
            </a:r>
            <a:r>
              <a:rPr lang="es-ES" dirty="0"/>
              <a:t>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81CF2A-7422-A8EB-6D80-FE28D387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97" y="3188936"/>
            <a:ext cx="7943058" cy="15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951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38" y="-13913"/>
            <a:ext cx="11834648" cy="1346059"/>
          </a:xfrm>
        </p:spPr>
        <p:txBody>
          <a:bodyPr>
            <a:normAutofit/>
          </a:bodyPr>
          <a:lstStyle/>
          <a:p>
            <a:r>
              <a:rPr lang="es-CO" sz="4800" dirty="0"/>
              <a:t>RECORRER ARRAYS MULTIDIMENSIONALES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78" y="1489377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Para recorrer un array multidimensional hay que hacer un ciclo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dentro de otro ciclo </a:t>
            </a:r>
            <a:r>
              <a:rPr lang="es-ES" b="1" dirty="0" err="1"/>
              <a:t>for</a:t>
            </a:r>
            <a:r>
              <a:rPr lang="es-ES" dirty="0"/>
              <a:t> 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2917A4-B229-3384-6920-72025F44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59" y="2613711"/>
            <a:ext cx="8219782" cy="3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49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2" y="543967"/>
            <a:ext cx="11834648" cy="2883237"/>
          </a:xfrm>
        </p:spPr>
        <p:txBody>
          <a:bodyPr anchor="ctr">
            <a:normAutofit/>
          </a:bodyPr>
          <a:lstStyle/>
          <a:p>
            <a:r>
              <a:rPr lang="es-CO" sz="4800" dirty="0"/>
              <a:t>¿COMO PODRIAMOS INGRESAR DATOS A UN ARRAY MULTIDIMENSIONAL?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1026" name="Picture 2" descr="Ponte a prueba: ¿conoces las respuestas a las principales preguntas en  Google sobre América Latina? - BBC News Mundo">
            <a:extLst>
              <a:ext uri="{FF2B5EF4-FFF2-40B4-BE49-F238E27FC236}">
                <a16:creationId xmlns:a16="http://schemas.microsoft.com/office/drawing/2014/main" id="{DFBD7E5F-3949-05DC-7841-A9CCE512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68" y="3602038"/>
            <a:ext cx="4001622" cy="22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ál es el propósito de una pregunta? - Instituto de Tecnologías para  Docentes | Yo Profesor">
            <a:extLst>
              <a:ext uri="{FF2B5EF4-FFF2-40B4-BE49-F238E27FC236}">
                <a16:creationId xmlns:a16="http://schemas.microsoft.com/office/drawing/2014/main" id="{D73972FE-FC9A-2D66-676C-1668E9C7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15" y="3585283"/>
            <a:ext cx="4831132" cy="232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2472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3913"/>
            <a:ext cx="12076386" cy="1346059"/>
          </a:xfrm>
        </p:spPr>
        <p:txBody>
          <a:bodyPr>
            <a:normAutofit fontScale="90000"/>
          </a:bodyPr>
          <a:lstStyle/>
          <a:p>
            <a:r>
              <a:rPr lang="es-CO" sz="4800" dirty="0"/>
              <a:t>INSERTAR VALORES A UN ARRAY MULTIDIMENSIONAL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78" y="1489377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No olvidar importar la clase </a:t>
            </a:r>
            <a:r>
              <a:rPr lang="es-CO" b="1" dirty="0" err="1"/>
              <a:t>Arrays</a:t>
            </a:r>
            <a:r>
              <a:rPr lang="es-CO" b="1" dirty="0"/>
              <a:t> </a:t>
            </a:r>
            <a:r>
              <a:rPr lang="es-CO" dirty="0"/>
              <a:t>del paquete </a:t>
            </a:r>
            <a:r>
              <a:rPr lang="es-CO" b="1" dirty="0" err="1"/>
              <a:t>java.util.Arrays</a:t>
            </a:r>
            <a:r>
              <a:rPr lang="es-CO" b="1" dirty="0"/>
              <a:t>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B22490-1236-109B-A461-82BC8852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" y="2262079"/>
            <a:ext cx="10899228" cy="32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09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EJERCICIOS DE PRACTICA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32" y="1823478"/>
            <a:ext cx="11357092" cy="40938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Crear un array multidimensional de tipo </a:t>
            </a:r>
            <a:r>
              <a:rPr lang="es-CO" b="1" dirty="0" err="1"/>
              <a:t>String</a:t>
            </a:r>
            <a:r>
              <a:rPr lang="es-CO" b="1" dirty="0"/>
              <a:t> </a:t>
            </a:r>
            <a:r>
              <a:rPr lang="es-CO" dirty="0"/>
              <a:t>de un tamaño de 5 x 5. Pedirle que llene el vector con números. La entrada y el objeto scanner deben ser tipo cadena. Si el numero que ingreso el usuario es un numero par debe guardar dicho  numero en una variable tipo </a:t>
            </a:r>
            <a:r>
              <a:rPr lang="es-CO" b="1" dirty="0" err="1"/>
              <a:t>String</a:t>
            </a:r>
            <a:r>
              <a:rPr lang="es-CO" b="1" dirty="0"/>
              <a:t> </a:t>
            </a:r>
            <a:r>
              <a:rPr lang="es-CO" dirty="0"/>
              <a:t>y además contabilizar la cantidad total de números pares</a:t>
            </a:r>
            <a:r>
              <a:rPr lang="es-CO" b="1" dirty="0"/>
              <a:t>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Al final el programa debe </a:t>
            </a:r>
            <a:r>
              <a:rPr lang="es-CO"/>
              <a:t>imprimir el </a:t>
            </a:r>
            <a:r>
              <a:rPr lang="es-CO" dirty="0"/>
              <a:t>array multidimensional completo y el resultado del total de  números pares </a:t>
            </a:r>
            <a:r>
              <a:rPr lang="es-CO"/>
              <a:t>guardados junto </a:t>
            </a:r>
            <a:r>
              <a:rPr lang="es-CO" dirty="0"/>
              <a:t>con la cadena que los almacenó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03015289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ARRAYS LIST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La clase </a:t>
            </a:r>
            <a:r>
              <a:rPr lang="es-CO" b="1" dirty="0" err="1"/>
              <a:t>ArraysList</a:t>
            </a:r>
            <a:r>
              <a:rPr lang="es-CO" dirty="0"/>
              <a:t> es un tipo de array de tamaño variable. Se encuentra en el paquete </a:t>
            </a:r>
            <a:r>
              <a:rPr lang="es-CO" b="1" dirty="0" err="1"/>
              <a:t>java.util.ArraysList</a:t>
            </a:r>
            <a:endParaRPr lang="es-CO" dirty="0"/>
          </a:p>
          <a:p>
            <a:pPr algn="l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80CEEB-5E03-80F6-2C5D-138655F4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78" y="3187703"/>
            <a:ext cx="10726243" cy="12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121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ADICIONAR ITEM ARRAYS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496306-57D4-90C3-019E-793A2BB6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84" y="1795245"/>
            <a:ext cx="6631042" cy="40382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0FA45C-3C5B-E6E3-100A-5803CCA3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212" y="3057927"/>
            <a:ext cx="4242104" cy="56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762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OBTENER ITEM ARRAYS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CEC7E9-CF23-E5ED-4D54-30F30F0A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0" y="1902493"/>
            <a:ext cx="7161948" cy="3562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904184-B69C-F490-51E5-4BD77F2AE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701" y="2789275"/>
            <a:ext cx="1805809" cy="6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298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78389"/>
          <a:stretch/>
        </p:blipFill>
        <p:spPr>
          <a:xfrm>
            <a:off x="0" y="1"/>
            <a:ext cx="10693829" cy="12999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1001016" y="2235183"/>
            <a:ext cx="10604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5700FF"/>
              </a:buClr>
              <a:buSzPts val="3200"/>
            </a:pPr>
            <a:r>
              <a:rPr lang="es" sz="4267" b="1">
                <a:solidFill>
                  <a:srgbClr val="5700FF"/>
                </a:solidFill>
                <a:latin typeface="Arial Black"/>
                <a:ea typeface="Arial Black"/>
                <a:cs typeface="Arial Black"/>
                <a:sym typeface="Arial Black"/>
              </a:rPr>
              <a:t>COMENCEMOS DESDE YA, </a:t>
            </a:r>
            <a:br>
              <a:rPr lang="es" sz="4267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  <a:t>A VIVIR LOS HECHOS </a:t>
            </a:r>
            <a:b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  <a:t>QUE CONECTAN.</a:t>
            </a:r>
            <a:endParaRPr sz="4267" b="1">
              <a:solidFill>
                <a:srgbClr val="FF00C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668" y="4841267"/>
            <a:ext cx="4687529" cy="89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descr="Forma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4102" y="4703432"/>
            <a:ext cx="3639605" cy="1168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Rectángulo">
            <a:extLst>
              <a:ext uri="{FF2B5EF4-FFF2-40B4-BE49-F238E27FC236}">
                <a16:creationId xmlns:a16="http://schemas.microsoft.com/office/drawing/2014/main" id="{AEB99B75-8029-4427-BDA0-B9E6CB314726}"/>
              </a:ext>
            </a:extLst>
          </p:cNvPr>
          <p:cNvSpPr/>
          <p:nvPr/>
        </p:nvSpPr>
        <p:spPr>
          <a:xfrm>
            <a:off x="0" y="6515760"/>
            <a:ext cx="12192000" cy="342240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268B52D2-E969-44B3-ADE8-9F389DA01367}"/>
              </a:ext>
            </a:extLst>
          </p:cNvPr>
          <p:cNvSpPr/>
          <p:nvPr/>
        </p:nvSpPr>
        <p:spPr>
          <a:xfrm>
            <a:off x="0" y="-17417"/>
            <a:ext cx="12192000" cy="342240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CAMBIAR ITEM ARRAYS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0EF4B8-9C29-DFFE-97AE-CC868055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9" y="2035031"/>
            <a:ext cx="6661753" cy="38008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740051-2EDB-FA6F-8F99-8B717AA61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645" y="3450484"/>
            <a:ext cx="3614234" cy="6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3876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REMOVER ITEM ARRAYS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CDFD1D-6793-5488-C79B-7472BC98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4" y="2160796"/>
            <a:ext cx="6543648" cy="35386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E0B9D1-866C-7F59-A9D8-D1252C459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84" y="3094407"/>
            <a:ext cx="3215866" cy="7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2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LIMPIAR ARRAYS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1DC06B-57AC-EF95-B130-BC4B4B2FB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1" y="2059724"/>
            <a:ext cx="6622668" cy="35054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7248C5-E2DE-B16D-7649-263BA0F69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867" y="2958772"/>
            <a:ext cx="1341711" cy="12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5829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TAMAÑO ARRAYS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7248C5-E2DE-B16D-7649-263BA0F6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867" y="2958772"/>
            <a:ext cx="1341711" cy="12612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7DF85B-4D9A-BDBE-9E63-D359BFD35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04" y="2186534"/>
            <a:ext cx="6790801" cy="33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609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ORDENAMIENTO ARRAYS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64BE59-ADBB-879B-405C-0F07DBB8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2" y="1659504"/>
            <a:ext cx="6322629" cy="42120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CCDF1E-017A-3CE4-55A1-20F2A51F2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936" y="2407525"/>
            <a:ext cx="1353864" cy="24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88353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RECORRER ARRAYS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F7D5A7-0214-08FC-A3CD-A755B368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0" y="1785937"/>
            <a:ext cx="6535793" cy="40409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7747B7D-DBA1-ACDA-C041-C840920D8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758" y="2284770"/>
            <a:ext cx="1625337" cy="24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5011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RECORRER ARRAYS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7747B7D-DBA1-ACDA-C041-C840920D8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58" y="2284770"/>
            <a:ext cx="1625337" cy="24776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8EFD3A-3ACD-7942-8D9A-3AEE75DF1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34" y="1902493"/>
            <a:ext cx="6717692" cy="410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90166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CLASE 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DC549A-8FB8-E051-A345-B7EBCE055B48}"/>
              </a:ext>
            </a:extLst>
          </p:cNvPr>
          <p:cNvSpPr txBox="1"/>
          <p:nvPr/>
        </p:nvSpPr>
        <p:spPr>
          <a:xfrm>
            <a:off x="653143" y="1725376"/>
            <a:ext cx="48550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Cuando queremos tener un array con diferentes tipos  de datos,  se usa la clase </a:t>
            </a:r>
            <a:r>
              <a:rPr lang="es-CO" sz="2800" b="1" dirty="0" err="1"/>
              <a:t>List</a:t>
            </a:r>
            <a:endParaRPr lang="es-CO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Se deben importar las clases </a:t>
            </a:r>
            <a:r>
              <a:rPr lang="es-CO" sz="2800" b="1" dirty="0" err="1"/>
              <a:t>ArrayList</a:t>
            </a:r>
            <a:r>
              <a:rPr lang="es-CO" sz="2800" dirty="0"/>
              <a:t> y </a:t>
            </a:r>
            <a:r>
              <a:rPr lang="es-CO" sz="2800" b="1" dirty="0" err="1"/>
              <a:t>List</a:t>
            </a:r>
            <a:r>
              <a:rPr lang="es-CO" sz="2800" dirty="0"/>
              <a:t> del paquete de   Java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687898-CAC9-4B90-805A-17526823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57" y="1725376"/>
            <a:ext cx="6317932" cy="41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78371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EJERCICIOS DE PRACTICA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32" y="1823478"/>
            <a:ext cx="11357092" cy="40938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Una empresa automotriz que maneja marcas de automóviles, motocicletas y camiones  desea contratar sus servicios para crear un programa que por medio de un menú le permita administrar cada categoría del negocio. Dicha aplicación debe permitir elegir entre las 3 categorías que la empresa maneja y  en cada una de ellas mostrar un submenú con las opciones: adicionar marca, remover marca, cambiar marcas, limpiar listado de marcas, ordenar el listado de marcas e imprimir elementos de cada categoría. A demás, cada menú y cada opción debe tener la posibilidad de salir o seguir según sea  el caso.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89132523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ARRAYS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Los </a:t>
            </a:r>
            <a:r>
              <a:rPr lang="es-CO" b="1" dirty="0" err="1"/>
              <a:t>arrays</a:t>
            </a:r>
            <a:r>
              <a:rPr lang="es-CO" dirty="0"/>
              <a:t> son un tipo de dato usados para almacenar </a:t>
            </a:r>
            <a:r>
              <a:rPr lang="es-CO" dirty="0" err="1"/>
              <a:t>multiples</a:t>
            </a:r>
            <a:r>
              <a:rPr lang="es-CO" dirty="0"/>
              <a:t> valores en una sola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Para declarar un </a:t>
            </a:r>
            <a:r>
              <a:rPr lang="es-CO" b="1" dirty="0"/>
              <a:t>array</a:t>
            </a:r>
            <a:r>
              <a:rPr lang="es-CO" dirty="0"/>
              <a:t>, se debe definir el tipo de variable con corchetes y los valores van dentro de llaves curvas separados por comas.</a:t>
            </a:r>
            <a:r>
              <a:rPr lang="es-CO" b="1" dirty="0"/>
              <a:t> </a:t>
            </a:r>
          </a:p>
          <a:p>
            <a:pPr algn="l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EFF2D4-8B26-68CC-408E-EE33F0E5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19" y="3672971"/>
            <a:ext cx="8745139" cy="9109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CB5ED1-112D-D457-CD4D-5626557F9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019" y="4958191"/>
            <a:ext cx="5854098" cy="8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8979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ACCESO A UN ARRAY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Se pueden acceder a los elementos de un array por medio de sus índices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E26A28-42F2-056E-93EE-128C0C74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28" y="3429000"/>
            <a:ext cx="7916945" cy="14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716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CAMBIAR UN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Para cambiar un elemento solo se especifica el índice donde se encuentra dentro del array seguido del valor nuevo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A2E880-E305-0F01-2A3C-68DB0426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28" y="3072090"/>
            <a:ext cx="8530814" cy="18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1118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METODO LENGTH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Para cambiar obtener el tamaño de un array usamos el método </a:t>
            </a:r>
            <a:r>
              <a:rPr lang="es-ES" dirty="0" err="1"/>
              <a:t>length</a:t>
            </a:r>
            <a:r>
              <a:rPr lang="es-ES" dirty="0"/>
              <a:t>()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E343A3-7BA5-AF1C-6DCB-4ECFC0BC9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382" y="2928707"/>
            <a:ext cx="7902806" cy="15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2180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RECORRIDO DE UN ARRAY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474" y="181296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Se pueden recorrer los elementos de un array con un </a:t>
            </a:r>
            <a:r>
              <a:rPr lang="es-ES" b="1" dirty="0" err="1"/>
              <a:t>for</a:t>
            </a:r>
            <a:r>
              <a:rPr lang="es-ES" dirty="0"/>
              <a:t> y también con un </a:t>
            </a:r>
            <a:r>
              <a:rPr lang="es-ES" b="1" dirty="0" err="1"/>
              <a:t>for</a:t>
            </a:r>
            <a:r>
              <a:rPr lang="es-ES" b="1" dirty="0"/>
              <a:t> – </a:t>
            </a:r>
            <a:r>
              <a:rPr lang="es-ES" b="1" dirty="0" err="1"/>
              <a:t>each</a:t>
            </a:r>
            <a:r>
              <a:rPr lang="es-E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/>
              <a:t>Ciclo </a:t>
            </a:r>
            <a:r>
              <a:rPr lang="es-ES" b="1" dirty="0" err="1"/>
              <a:t>For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B7ED7-13E9-B62B-7E03-FC4A62CB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5" y="3719610"/>
            <a:ext cx="6318768" cy="1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6672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RECORRIDO DE UN ARRAY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474" y="181296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/>
              <a:t>Ciclo </a:t>
            </a:r>
            <a:r>
              <a:rPr lang="es-ES" b="1" dirty="0" err="1"/>
              <a:t>For</a:t>
            </a:r>
            <a:r>
              <a:rPr lang="es-ES" b="1" dirty="0"/>
              <a:t> - </a:t>
            </a:r>
            <a:r>
              <a:rPr lang="es-ES" b="1" dirty="0" err="1"/>
              <a:t>each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EF1AC2-FEC0-823D-A23A-DDBF710D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97" y="2648278"/>
            <a:ext cx="7729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489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69" y="271685"/>
            <a:ext cx="11319641" cy="1346059"/>
          </a:xfrm>
        </p:spPr>
        <p:txBody>
          <a:bodyPr>
            <a:normAutofit fontScale="90000"/>
          </a:bodyPr>
          <a:lstStyle/>
          <a:p>
            <a:r>
              <a:rPr lang="es-CO" dirty="0"/>
              <a:t>INSERTAR VALORES A </a:t>
            </a:r>
            <a:r>
              <a:rPr lang="es-CO"/>
              <a:t>UN ARRAY VACÍO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28A009-7363-BF69-7998-6FBE1813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7" y="2014578"/>
            <a:ext cx="11775665" cy="29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9982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616</Words>
  <Application>Microsoft Office PowerPoint</Application>
  <PresentationFormat>Panorámica</PresentationFormat>
  <Paragraphs>53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Titillium Web</vt:lpstr>
      <vt:lpstr>Tema de Office</vt:lpstr>
      <vt:lpstr>Presentación de PowerPoint</vt:lpstr>
      <vt:lpstr>Presentación de PowerPoint</vt:lpstr>
      <vt:lpstr>ARRAYS EN JAVA</vt:lpstr>
      <vt:lpstr>ACCESO A UN ARRAY</vt:lpstr>
      <vt:lpstr>CAMBIAR UN ELEMENTO</vt:lpstr>
      <vt:lpstr>METODO LENGTH</vt:lpstr>
      <vt:lpstr>RECORRIDO DE UN ARRAY</vt:lpstr>
      <vt:lpstr>RECORRIDO DE UN ARRAY</vt:lpstr>
      <vt:lpstr>INSERTAR VALORES A UN ARRAY VACÍO</vt:lpstr>
      <vt:lpstr>IMPRIMIR ARRAY</vt:lpstr>
      <vt:lpstr>ARRAYS MULTIDIMENSIONALES</vt:lpstr>
      <vt:lpstr>ACCESO ARRAYS MULTIDIMENSIONALES</vt:lpstr>
      <vt:lpstr>RECORRER ARRAYS MULTIDIMENSIONALES</vt:lpstr>
      <vt:lpstr>¿COMO PODRIAMOS INGRESAR DATOS A UN ARRAY MULTIDIMENSIONAL?</vt:lpstr>
      <vt:lpstr>INSERTAR VALORES A UN ARRAY MULTIDIMENSIONAL</vt:lpstr>
      <vt:lpstr>EJERCICIOS DE PRACTICA</vt:lpstr>
      <vt:lpstr>ARRAYS LIST</vt:lpstr>
      <vt:lpstr>ADICIONAR ITEM ARRAYS LIST</vt:lpstr>
      <vt:lpstr>OBTENER ITEM ARRAYS LIST</vt:lpstr>
      <vt:lpstr>CAMBIAR ITEM ARRAYS LIST</vt:lpstr>
      <vt:lpstr>REMOVER ITEM ARRAYS LIST</vt:lpstr>
      <vt:lpstr>LIMPIAR ARRAYS LIST</vt:lpstr>
      <vt:lpstr>TAMAÑO ARRAYS LIST</vt:lpstr>
      <vt:lpstr>ORDENAMIENTO ARRAYS LIST</vt:lpstr>
      <vt:lpstr>RECORRER ARRAYS LIST</vt:lpstr>
      <vt:lpstr>RECORRER ARRAYS LIST</vt:lpstr>
      <vt:lpstr>CLASE LIST</vt:lpstr>
      <vt:lpstr>EJERCICIOS DE 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Marino</dc:creator>
  <cp:lastModifiedBy>Adrian Marino</cp:lastModifiedBy>
  <cp:revision>218</cp:revision>
  <dcterms:created xsi:type="dcterms:W3CDTF">2022-04-26T01:18:21Z</dcterms:created>
  <dcterms:modified xsi:type="dcterms:W3CDTF">2022-07-06T13:20:57Z</dcterms:modified>
</cp:coreProperties>
</file>