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A05qXhAdvH7B+OlF3BvMpIOhx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76386D-5082-460A-827A-8BC4D0A07D4E}">
  <a:tblStyle styleId="{FC76386D-5082-460A-827A-8BC4D0A07D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88"/>
            <a:ext cx="12189533" cy="685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46" name="Google Shape;4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52" name="Google Shape;5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710432" y="337351"/>
            <a:ext cx="9144000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ENGLISH CLASS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979" y="1589197"/>
            <a:ext cx="76200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817310" y="1638669"/>
            <a:ext cx="594582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Facebook, Instagram, TikTok.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calls, send messages, listen to music, calculator.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very good at mathematics and physics.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 password and I use my fingerprint.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aparato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PPT, Excel, Word.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because I like to keep my things private.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office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(or other devices)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different because the positions of some symbols is not the same.</a:t>
            </a:r>
            <a:endParaRPr dirty="0"/>
          </a:p>
        </p:txBody>
      </p:sp>
      <p:sp>
        <p:nvSpPr>
          <p:cNvPr id="143" name="Google Shape;143;p10"/>
          <p:cNvSpPr txBox="1"/>
          <p:nvPr/>
        </p:nvSpPr>
        <p:spPr>
          <a:xfrm>
            <a:off x="2547258" y="106532"/>
            <a:ext cx="7094764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Answers (in the correct order)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l="20952" t="39283" r="58869" b="32675"/>
          <a:stretch/>
        </p:blipFill>
        <p:spPr>
          <a:xfrm>
            <a:off x="7213100" y="2323161"/>
            <a:ext cx="3690257" cy="288471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463138" y="211635"/>
            <a:ext cx="11465509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Reading Strategy: Using graphic organizers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402125" y="1891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https://youtu.be/uU0v8eFO53g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1033154" y="1883400"/>
            <a:ext cx="10165278" cy="4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Algorithms: a common language for nature, human, and computer. ” — Avi Wigderson</a:t>
            </a:r>
            <a:endParaRPr sz="2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an algorithm? Algorithm can be defined as a method for solving a problem. Some people think that it is something new, but the study of algorithms dates at least to Euclid – 300 BC! It was formalized by Church and Alan Turing in 1930s and developed more in the 20</a:t>
            </a:r>
            <a:r>
              <a:rPr lang="en-US" sz="20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century. It is interesting that some important algorithms were discovered by university students and not by expert </a:t>
            </a:r>
            <a:r>
              <a:rPr lang="en-US" sz="20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programmers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impact of algorithms is </a:t>
            </a:r>
            <a:r>
              <a:rPr lang="en-US" sz="20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far-reaching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First, the Internet is full of them, for example, the web search, packet routing, and distributed </a:t>
            </a:r>
            <a:r>
              <a:rPr lang="en-US" sz="20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sharing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Second, the world of biology also works with algorithms: think of human genome project and protein folding. In the 20</a:t>
            </a:r>
            <a:r>
              <a:rPr lang="en-US" sz="20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century, algorithms contributed to the development of computers with the circuit </a:t>
            </a:r>
            <a:r>
              <a:rPr lang="en-US" sz="20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file system, compilers and many other things.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3435185" y="85511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2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Algorithms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1033154" y="1883400"/>
            <a:ext cx="10165278" cy="366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Consequently, computer graphics appeared and introduced movies, video games and virtual reality in our lives. In the 21</a:t>
            </a:r>
            <a:r>
              <a:rPr lang="en-US" sz="20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century, algorithms have been used for different 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networks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like recommendations, news feeds, advertisements, and so on. Did you know that voting machines also use algorithms to count the votes in elections? So they are even used in politics!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why should we study algorithms? They can help us solve problems that cannot have other solutions. If you want to stimulate your intellect and become a 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proficient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programmer, it is also a good idea to study algorithms. Additionally, they may </a:t>
            </a:r>
            <a:r>
              <a:rPr lang="en-US" sz="20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unlock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secrets of life and of the universe. Finally, computational models are replacing math models in scientific inquiry and will become more and more important in the future.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1600" i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Adapted from: Coursera, Algorithms Part I</a:t>
            </a:r>
            <a:endParaRPr sz="400" i="1" u="sng" dirty="0">
              <a:solidFill>
                <a:srgbClr val="336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3435185" y="85511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2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Algorithms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5830544" y="1988503"/>
            <a:ext cx="5945820" cy="358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Answer these True/False questions about the text.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of algorithms appeared in the 20th century.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are only used in programming.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students can discover algorithms.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on social networks are results of algorithms.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models are more important today that computational models. </a:t>
            </a:r>
            <a:endParaRPr dirty="0"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3435185" y="85511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2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l="19940" t="36771" r="57679" b="29365"/>
          <a:stretch/>
        </p:blipFill>
        <p:spPr>
          <a:xfrm>
            <a:off x="1201557" y="1984953"/>
            <a:ext cx="4093029" cy="348343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/>
        </p:nvSpPr>
        <p:spPr>
          <a:xfrm>
            <a:off x="3435185" y="190615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2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SELF-EVALUATION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511973" y="1974617"/>
            <a:ext cx="5945820" cy="3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Answer the questions.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organizadores gráficos me ayudan a organizar la información que leo.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 ☺  	  No ☹    	 De pronto :|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organizadores gráficos me ayudan a visualizar la información que leo.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Si ☺    	No ☹    	 De pronto :|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Entiendo que son los algoritmos y cómo se usan.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Si ☺    	No ☹     	De pronto :| 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l="20119" t="32009" r="57560" b="26905"/>
          <a:stretch/>
        </p:blipFill>
        <p:spPr>
          <a:xfrm>
            <a:off x="921712" y="2509877"/>
            <a:ext cx="2513473" cy="260228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710432" y="337351"/>
            <a:ext cx="9144000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ENGLISH CLASS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080592" y="2464904"/>
            <a:ext cx="791154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1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“Make your life a masterpiece; imagine no limitations on what you can be, have or do."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Brian Tracy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/>
        </p:nvSpPr>
        <p:spPr>
          <a:xfrm>
            <a:off x="4390570" y="95613"/>
            <a:ext cx="3355554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3" descr="Cryptographic officer and system administrator create algorithm code for key owner of blockchain. cryptography and encryption algorithm concept Free Vec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608" y="1199407"/>
            <a:ext cx="7059584" cy="470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61512" y="2716462"/>
            <a:ext cx="5945820" cy="9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 will demonstrate their understanding of the topic Algorithms with a graphic organizer.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61512" y="1945689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05254" y="2600341"/>
            <a:ext cx="1467425" cy="5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1042" y="2320335"/>
            <a:ext cx="3973279" cy="398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8223" y="911207"/>
            <a:ext cx="3803876" cy="38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6">
            <a:alphaModFix/>
          </a:blip>
          <a:srcRect l="21447" t="35079" r="60330" b="26401"/>
          <a:stretch/>
        </p:blipFill>
        <p:spPr>
          <a:xfrm>
            <a:off x="7367511" y="1553499"/>
            <a:ext cx="3332350" cy="396240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4192" y="5105097"/>
            <a:ext cx="1226795" cy="80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0436" y="2107605"/>
            <a:ext cx="1498941" cy="143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39751" y="4097900"/>
            <a:ext cx="1511644" cy="143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582533" y="1696807"/>
            <a:ext cx="594582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WARM UP:</a:t>
            </a:r>
            <a:endParaRPr sz="18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Acrostic  to introduce the main topic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CLASS ACTIVITY:</a:t>
            </a:r>
            <a:endParaRPr sz="18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share the Vocabulary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the questions with the correct and logical answer.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Strategy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text : Algorithms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Wrap- Up</a:t>
            </a:r>
            <a:endParaRPr sz="18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these True/False questions about the text.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6">
            <a:alphaModFix/>
          </a:blip>
          <a:srcRect l="20526" t="34839" r="59117" b="25983"/>
          <a:stretch/>
        </p:blipFill>
        <p:spPr>
          <a:xfrm>
            <a:off x="7950483" y="2383062"/>
            <a:ext cx="2655581" cy="2874806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7700128" y="1792462"/>
            <a:ext cx="3657601" cy="399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Programmers: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: Amplio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Far-reaching :Amplio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añlcalze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Layout: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Focial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networks: redes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caracteristica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Proficient .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competente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Unlock .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desbloquiar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l="20654" t="34127" r="59346" b="28307"/>
          <a:stretch/>
        </p:blipFill>
        <p:spPr>
          <a:xfrm>
            <a:off x="2656112" y="1922983"/>
            <a:ext cx="3657601" cy="386443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B23B7C-B773-42B5-8393-66428ADB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3842"/>
            <a:ext cx="6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CO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endParaRPr kumimoji="0" lang="es-ES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CO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7"/>
          <p:cNvGraphicFramePr/>
          <p:nvPr>
            <p:extLst>
              <p:ext uri="{D42A27DB-BD31-4B8C-83A1-F6EECF244321}">
                <p14:modId xmlns:p14="http://schemas.microsoft.com/office/powerpoint/2010/main" val="1162090082"/>
              </p:ext>
            </p:extLst>
          </p:nvPr>
        </p:nvGraphicFramePr>
        <p:xfrm>
          <a:off x="2659781" y="976316"/>
          <a:ext cx="8671625" cy="6008490"/>
        </p:xfrm>
        <a:graphic>
          <a:graphicData uri="http://schemas.openxmlformats.org/drawingml/2006/table">
            <a:tbl>
              <a:tblPr firstRow="1" bandRow="1">
                <a:noFill/>
                <a:tableStyleId>{FC76386D-5082-460A-827A-8BC4D0A07D4E}</a:tableStyleId>
              </a:tblPr>
              <a:tblGrid>
                <a:gridCol w="156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WORD 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Definition 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synonym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Picture 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aramond"/>
                        <a:buNone/>
                      </a:pPr>
                      <a:r>
                        <a:rPr lang="en-US" sz="1400" b="1" u="sng" strike="noStrike" cap="none"/>
                        <a:t>Programmers</a:t>
                      </a:r>
                      <a:endParaRPr sz="1400" b="1" u="sng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People who writes computer programs.</a:t>
                      </a: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Computer specialist 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1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Broad </a:t>
                      </a:r>
                      <a:endParaRPr sz="1600" b="1" u="sng" strike="noStrike" cap="none"/>
                    </a:p>
                    <a:p>
                      <a:pPr marL="0" marR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Covering a large number and wide scope of subjects. </a:t>
                      </a:r>
                      <a:r>
                        <a:rPr lang="es-ES" sz="1800" dirty="0"/>
                        <a:t>Cubriendo un gran número y una amplia gama de temas.</a:t>
                      </a: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 Extensive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Far- reaching 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Having an extensive influence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dirty="0"/>
                        <a:t>Tener una amplia influencia</a:t>
                      </a: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Wide- ranging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File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A folder or box for holding loose papers together and in order for easy reference</a:t>
                      </a:r>
                      <a:r>
                        <a:rPr lang="en-US" sz="2000" u="none" strike="noStrike" cap="none"/>
                        <a:t>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Binder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Share 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Have a portion of (something) with another or others.</a:t>
                      </a:r>
                      <a:endParaRPr sz="18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Divide 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Layout 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The way in which the parts of something are arranged or laid out.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dirty="0"/>
                        <a:t>Forma en que se disponen o disponen las partes de algo.</a:t>
                      </a:r>
                      <a:endParaRPr sz="18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structure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3440837" y="106532"/>
            <a:ext cx="5462726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8"/>
          <p:cNvGraphicFramePr/>
          <p:nvPr>
            <p:extLst>
              <p:ext uri="{D42A27DB-BD31-4B8C-83A1-F6EECF244321}">
                <p14:modId xmlns:p14="http://schemas.microsoft.com/office/powerpoint/2010/main" val="1477301500"/>
              </p:ext>
            </p:extLst>
          </p:nvPr>
        </p:nvGraphicFramePr>
        <p:xfrm>
          <a:off x="2625857" y="1007500"/>
          <a:ext cx="8208900" cy="5311270"/>
        </p:xfrm>
        <a:graphic>
          <a:graphicData uri="http://schemas.openxmlformats.org/drawingml/2006/table">
            <a:tbl>
              <a:tblPr firstRow="1" bandRow="1">
                <a:noFill/>
                <a:tableStyleId>{FC76386D-5082-460A-827A-8BC4D0A07D4E}</a:tableStyleId>
              </a:tblPr>
              <a:tblGrid>
                <a:gridCol w="14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sng" strike="noStrike" cap="none"/>
                        <a:t>Social networks</a:t>
                      </a:r>
                      <a:endParaRPr sz="1600" u="sng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a dedicated website or other application which enables users to communicate with each other by posting information, comments, messages, images, etc.</a:t>
                      </a:r>
                      <a:endParaRPr sz="1800" b="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/>
                        <a:t>social media </a:t>
                      </a:r>
                      <a:r>
                        <a:rPr lang="en-US" sz="1800" b="0" u="none" strike="noStrike" cap="none"/>
                        <a:t> 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Features 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strike="noStrike" cap="none"/>
                        <a:t>a distinctive attribute or aspect of something</a:t>
                      </a:r>
                      <a:r>
                        <a:rPr lang="en-US" sz="2100" u="none" strike="noStrike" cap="none"/>
                        <a:t>.</a:t>
                      </a:r>
                      <a:endParaRPr sz="21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characteristic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Proficient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strike="noStrike" cap="none" dirty="0"/>
                        <a:t>competent or skilled in doing or using something.</a:t>
                      </a:r>
                      <a:endParaRPr sz="19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Expert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sng" strike="noStrike" cap="none"/>
                        <a:t>Unlock</a:t>
                      </a:r>
                      <a:endParaRPr sz="1600" b="1" u="sng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1900" u="none" strike="noStrike" cap="none" dirty="0"/>
                        <a:t>undo the lock of (something), typically with a key.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None/>
                      </a:pPr>
                      <a:r>
                        <a:rPr lang="es-ES" sz="2000" dirty="0"/>
                        <a:t>deshacer la cerradura de (algo), normalmente con una llave</a:t>
                      </a:r>
                      <a:endParaRPr sz="1900" u="none" strike="noStrike" cap="none" dirty="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open</a:t>
                      </a:r>
                      <a:endParaRPr sz="1600" u="none" strike="noStrike" cap="non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603554" y="1379535"/>
            <a:ext cx="594582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examples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examples of a cell phone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proficient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in?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unlock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cellphone?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terms for these groups of words?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rose, orchid, lily =&gt; flowers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apple, orange, banana =&gt;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dog, cat, hamster =&gt;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 phone, computer, tablet =&gt;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What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do you know? 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2547258" y="106532"/>
            <a:ext cx="7094764" cy="67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Match these questions with the correct and logical answers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l="20952" t="39283" r="58869" b="32675"/>
          <a:stretch/>
        </p:blipFill>
        <p:spPr>
          <a:xfrm>
            <a:off x="7213100" y="2323161"/>
            <a:ext cx="3690257" cy="288471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Panorámica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inherit</vt:lpstr>
      <vt:lpstr>Calibri</vt:lpstr>
      <vt:lpstr>Arial</vt:lpstr>
      <vt:lpstr>Garamond</vt:lpstr>
      <vt:lpstr>Tema de Office</vt:lpstr>
      <vt:lpstr>WELCOME TO ENGLISH CLASS</vt:lpstr>
      <vt:lpstr>WELCOME TO ENGLISH CLASS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ENGLISH CLASS</dc:title>
  <dc:creator>sergio.101615164@ucaldas.edu.co</dc:creator>
  <cp:lastModifiedBy>CARLOS TAFUR</cp:lastModifiedBy>
  <cp:revision>1</cp:revision>
  <dcterms:created xsi:type="dcterms:W3CDTF">2021-04-09T13:53:49Z</dcterms:created>
  <dcterms:modified xsi:type="dcterms:W3CDTF">2022-04-29T02:45:53Z</dcterms:modified>
</cp:coreProperties>
</file>